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1" r:id="rId1"/>
  </p:sldMasterIdLst>
  <p:notesMasterIdLst>
    <p:notesMasterId r:id="rId29"/>
  </p:notesMasterIdLst>
  <p:sldIdLst>
    <p:sldId id="256" r:id="rId2"/>
    <p:sldId id="257" r:id="rId3"/>
    <p:sldId id="258" r:id="rId4"/>
    <p:sldId id="259" r:id="rId5"/>
    <p:sldId id="696" r:id="rId6"/>
    <p:sldId id="704" r:id="rId7"/>
    <p:sldId id="705" r:id="rId8"/>
    <p:sldId id="700" r:id="rId9"/>
    <p:sldId id="701" r:id="rId10"/>
    <p:sldId id="703" r:id="rId11"/>
    <p:sldId id="702" r:id="rId12"/>
    <p:sldId id="695" r:id="rId13"/>
    <p:sldId id="260" r:id="rId14"/>
    <p:sldId id="261" r:id="rId15"/>
    <p:sldId id="262" r:id="rId16"/>
    <p:sldId id="263" r:id="rId17"/>
    <p:sldId id="699" r:id="rId18"/>
    <p:sldId id="264" r:id="rId19"/>
    <p:sldId id="698" r:id="rId20"/>
    <p:sldId id="634" r:id="rId21"/>
    <p:sldId id="692" r:id="rId22"/>
    <p:sldId id="694" r:id="rId23"/>
    <p:sldId id="688" r:id="rId24"/>
    <p:sldId id="687" r:id="rId25"/>
    <p:sldId id="689" r:id="rId26"/>
    <p:sldId id="691" r:id="rId27"/>
    <p:sldId id="697"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099308-B050-0F4E-909F-8E20CF0B1AC2}" name="Giorgio Venceslai" initials="GV" userId="S::g.venceslai@ismea.it::4161c0fe-791d-4050-af50-a686741e23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55854E-6D26-4F2E-AC25-3FBD3C2AC42A}" v="1294" dt="2022-09-06T12:40:13.84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6EECB0-869A-614C-A0B6-2E128CFD52CB}" type="doc">
      <dgm:prSet loTypeId="urn:microsoft.com/office/officeart/2005/8/layout/hProcess9" loCatId="list" qsTypeId="urn:microsoft.com/office/officeart/2005/8/quickstyle/simple1" qsCatId="simple" csTypeId="urn:microsoft.com/office/officeart/2005/8/colors/accent1_2" csCatId="accent1" phldr="1"/>
      <dgm:spPr/>
    </dgm:pt>
    <dgm:pt modelId="{F6FEA715-BEE5-BF4C-857F-D75A0A4B6C1E}">
      <dgm:prSet phldrT="[Testo]"/>
      <dgm:spPr/>
      <dgm:t>
        <a:bodyPr/>
        <a:lstStyle/>
        <a:p>
          <a:r>
            <a:rPr lang="it-IT"/>
            <a:t>Acquisizione della domanda</a:t>
          </a:r>
        </a:p>
      </dgm:t>
    </dgm:pt>
    <dgm:pt modelId="{8595F6EF-A898-A341-978B-91571F542E71}" type="parTrans" cxnId="{82B9FD3B-DB9C-6344-8EBB-2E5CCDA73C10}">
      <dgm:prSet/>
      <dgm:spPr/>
      <dgm:t>
        <a:bodyPr/>
        <a:lstStyle/>
        <a:p>
          <a:endParaRPr lang="it-IT"/>
        </a:p>
      </dgm:t>
    </dgm:pt>
    <dgm:pt modelId="{4EF37BA1-5226-0141-B131-9173A53BB583}" type="sibTrans" cxnId="{82B9FD3B-DB9C-6344-8EBB-2E5CCDA73C10}">
      <dgm:prSet/>
      <dgm:spPr/>
      <dgm:t>
        <a:bodyPr/>
        <a:lstStyle/>
        <a:p>
          <a:endParaRPr lang="it-IT"/>
        </a:p>
      </dgm:t>
    </dgm:pt>
    <dgm:pt modelId="{C1182CA2-803D-5B4D-A3AC-633CE32852AD}">
      <dgm:prSet phldrT="[Testo]"/>
      <dgm:spPr/>
      <dgm:t>
        <a:bodyPr/>
        <a:lstStyle/>
        <a:p>
          <a:r>
            <a:rPr lang="it-IT"/>
            <a:t>Istruttoria tecnica</a:t>
          </a:r>
        </a:p>
      </dgm:t>
    </dgm:pt>
    <dgm:pt modelId="{84BB8C29-8FF8-8D40-A157-5C401BB7BAF4}" type="parTrans" cxnId="{9819BEEA-27C7-6D4E-A718-A3FCA8BB39D5}">
      <dgm:prSet/>
      <dgm:spPr/>
      <dgm:t>
        <a:bodyPr/>
        <a:lstStyle/>
        <a:p>
          <a:endParaRPr lang="it-IT"/>
        </a:p>
      </dgm:t>
    </dgm:pt>
    <dgm:pt modelId="{1024D586-EFD6-E04A-A5A5-42DA198465D3}" type="sibTrans" cxnId="{9819BEEA-27C7-6D4E-A718-A3FCA8BB39D5}">
      <dgm:prSet/>
      <dgm:spPr/>
      <dgm:t>
        <a:bodyPr/>
        <a:lstStyle/>
        <a:p>
          <a:endParaRPr lang="it-IT"/>
        </a:p>
      </dgm:t>
    </dgm:pt>
    <dgm:pt modelId="{BEAFACF3-A3AA-FB4D-BA7B-5B9F17DCC21C}">
      <dgm:prSet phldrT="[Testo]"/>
      <dgm:spPr/>
      <dgm:t>
        <a:bodyPr/>
        <a:lstStyle/>
        <a:p>
          <a:r>
            <a:rPr lang="it-IT"/>
            <a:t>Istruttoria legale e stipula</a:t>
          </a:r>
        </a:p>
      </dgm:t>
    </dgm:pt>
    <dgm:pt modelId="{8CA2BC5E-A03D-CC48-B092-F1C41CB8F558}" type="parTrans" cxnId="{F7459A2C-A07F-AC49-BB1A-EF90FB381717}">
      <dgm:prSet/>
      <dgm:spPr/>
      <dgm:t>
        <a:bodyPr/>
        <a:lstStyle/>
        <a:p>
          <a:endParaRPr lang="it-IT"/>
        </a:p>
      </dgm:t>
    </dgm:pt>
    <dgm:pt modelId="{3AE262BE-D4A1-4C4F-A0B9-1CCDDB42872E}" type="sibTrans" cxnId="{F7459A2C-A07F-AC49-BB1A-EF90FB381717}">
      <dgm:prSet/>
      <dgm:spPr/>
      <dgm:t>
        <a:bodyPr/>
        <a:lstStyle/>
        <a:p>
          <a:endParaRPr lang="it-IT"/>
        </a:p>
      </dgm:t>
    </dgm:pt>
    <dgm:pt modelId="{4CCC47AC-07D1-B746-A22B-A76EAE6B79E9}">
      <dgm:prSet phldrT="[Testo]"/>
      <dgm:spPr/>
      <dgm:t>
        <a:bodyPr/>
        <a:lstStyle/>
        <a:p>
          <a:r>
            <a:rPr lang="it-IT"/>
            <a:t>Determinazione di concessione del finanziamento e di aiuto (se con PPI)</a:t>
          </a:r>
        </a:p>
      </dgm:t>
    </dgm:pt>
    <dgm:pt modelId="{14A72F7E-0C0E-874C-9CF7-62CC264C2B95}" type="parTrans" cxnId="{C3CD0B63-B179-514F-ABB9-E4C6747FA5BD}">
      <dgm:prSet/>
      <dgm:spPr/>
      <dgm:t>
        <a:bodyPr/>
        <a:lstStyle/>
        <a:p>
          <a:endParaRPr lang="it-IT"/>
        </a:p>
      </dgm:t>
    </dgm:pt>
    <dgm:pt modelId="{05AFB836-F8DE-6A49-B525-37E5A64779B8}" type="sibTrans" cxnId="{C3CD0B63-B179-514F-ABB9-E4C6747FA5BD}">
      <dgm:prSet/>
      <dgm:spPr/>
      <dgm:t>
        <a:bodyPr/>
        <a:lstStyle/>
        <a:p>
          <a:endParaRPr lang="it-IT"/>
        </a:p>
      </dgm:t>
    </dgm:pt>
    <dgm:pt modelId="{42A93566-18C7-8A49-A2E9-906B2B035FCE}">
      <dgm:prSet phldrT="[Testo]"/>
      <dgm:spPr/>
      <dgm:t>
        <a:bodyPr/>
        <a:lstStyle/>
        <a:p>
          <a:r>
            <a:rPr lang="it-IT"/>
            <a:t>Monitoraggio (se con PPI, verifica realizzazione del piano aziendale)</a:t>
          </a:r>
        </a:p>
      </dgm:t>
    </dgm:pt>
    <dgm:pt modelId="{560FB9A4-4AEF-794D-A541-E84DD2584F3B}" type="parTrans" cxnId="{AC191DE2-146E-E741-B2B6-5143F2938B14}">
      <dgm:prSet/>
      <dgm:spPr/>
      <dgm:t>
        <a:bodyPr/>
        <a:lstStyle/>
        <a:p>
          <a:endParaRPr lang="it-IT"/>
        </a:p>
      </dgm:t>
    </dgm:pt>
    <dgm:pt modelId="{78220FDA-B65F-7040-B713-2CD7250C4AA6}" type="sibTrans" cxnId="{AC191DE2-146E-E741-B2B6-5143F2938B14}">
      <dgm:prSet/>
      <dgm:spPr/>
      <dgm:t>
        <a:bodyPr/>
        <a:lstStyle/>
        <a:p>
          <a:endParaRPr lang="it-IT"/>
        </a:p>
      </dgm:t>
    </dgm:pt>
    <dgm:pt modelId="{83B40E35-42FA-A34F-A7A6-D716EC575D80}">
      <dgm:prSet phldrT="[Testo]"/>
      <dgm:spPr/>
      <dgm:t>
        <a:bodyPr/>
        <a:lstStyle/>
        <a:p>
          <a:r>
            <a:rPr lang="it-IT"/>
            <a:t>Sopralluogo</a:t>
          </a:r>
        </a:p>
      </dgm:t>
    </dgm:pt>
    <dgm:pt modelId="{83673041-DA50-834A-B447-3D82DAF4C17A}" type="parTrans" cxnId="{D6EC3C41-E8B4-C84C-B1D8-AE21FC8F98B4}">
      <dgm:prSet/>
      <dgm:spPr/>
      <dgm:t>
        <a:bodyPr/>
        <a:lstStyle/>
        <a:p>
          <a:endParaRPr lang="it-IT"/>
        </a:p>
      </dgm:t>
    </dgm:pt>
    <dgm:pt modelId="{10E23EE0-5E6F-6946-B471-C31DB3659F3B}" type="sibTrans" cxnId="{D6EC3C41-E8B4-C84C-B1D8-AE21FC8F98B4}">
      <dgm:prSet/>
      <dgm:spPr/>
      <dgm:t>
        <a:bodyPr/>
        <a:lstStyle/>
        <a:p>
          <a:endParaRPr lang="it-IT"/>
        </a:p>
      </dgm:t>
    </dgm:pt>
    <dgm:pt modelId="{4BCC98CC-FD0F-AB4B-BFBE-476E0E4E3C5E}">
      <dgm:prSet phldrT="[Testo]"/>
      <dgm:spPr/>
      <dgm:t>
        <a:bodyPr/>
        <a:lstStyle/>
        <a:p>
          <a:r>
            <a:rPr lang="it-IT"/>
            <a:t>Parere regionale</a:t>
          </a:r>
        </a:p>
      </dgm:t>
    </dgm:pt>
    <dgm:pt modelId="{13DB19DD-435C-9344-B149-3DAC40FCC5A0}" type="parTrans" cxnId="{E6E490C4-84F0-1341-A5C1-608315020404}">
      <dgm:prSet/>
      <dgm:spPr/>
      <dgm:t>
        <a:bodyPr/>
        <a:lstStyle/>
        <a:p>
          <a:endParaRPr lang="it-IT"/>
        </a:p>
      </dgm:t>
    </dgm:pt>
    <dgm:pt modelId="{5061A9EF-3453-D940-B099-1E122CCA11DE}" type="sibTrans" cxnId="{E6E490C4-84F0-1341-A5C1-608315020404}">
      <dgm:prSet/>
      <dgm:spPr/>
      <dgm:t>
        <a:bodyPr/>
        <a:lstStyle/>
        <a:p>
          <a:endParaRPr lang="it-IT"/>
        </a:p>
      </dgm:t>
    </dgm:pt>
    <dgm:pt modelId="{83FC38B1-5C83-174D-9F7B-C9313B2B98B5}">
      <dgm:prSet phldrT="[Testo]"/>
      <dgm:spPr/>
      <dgm:t>
        <a:bodyPr/>
        <a:lstStyle/>
        <a:p>
          <a:r>
            <a:rPr lang="it-IT"/>
            <a:t>Avvio </a:t>
          </a:r>
          <a:r>
            <a:rPr lang="it-IT" err="1"/>
            <a:t>pre</a:t>
          </a:r>
          <a:r>
            <a:rPr lang="it-IT"/>
            <a:t>/ammortamento</a:t>
          </a:r>
        </a:p>
      </dgm:t>
    </dgm:pt>
    <dgm:pt modelId="{901CD79D-B4BE-7C4D-A028-754CC4086099}" type="parTrans" cxnId="{43E11268-BB6D-A244-9F63-FE6C87BFD41E}">
      <dgm:prSet/>
      <dgm:spPr/>
      <dgm:t>
        <a:bodyPr/>
        <a:lstStyle/>
        <a:p>
          <a:endParaRPr lang="it-IT"/>
        </a:p>
      </dgm:t>
    </dgm:pt>
    <dgm:pt modelId="{AE8CD352-13BB-1248-AF99-D379E33F1A87}" type="sibTrans" cxnId="{43E11268-BB6D-A244-9F63-FE6C87BFD41E}">
      <dgm:prSet/>
      <dgm:spPr/>
      <dgm:t>
        <a:bodyPr/>
        <a:lstStyle/>
        <a:p>
          <a:endParaRPr lang="it-IT"/>
        </a:p>
      </dgm:t>
    </dgm:pt>
    <dgm:pt modelId="{2E613F82-A4BF-2541-A6C7-6B9BC969F2EA}" type="pres">
      <dgm:prSet presAssocID="{506EECB0-869A-614C-A0B6-2E128CFD52CB}" presName="CompostProcess" presStyleCnt="0">
        <dgm:presLayoutVars>
          <dgm:dir/>
          <dgm:resizeHandles val="exact"/>
        </dgm:presLayoutVars>
      </dgm:prSet>
      <dgm:spPr/>
    </dgm:pt>
    <dgm:pt modelId="{E242205C-23A9-3044-9922-9F5306221D32}" type="pres">
      <dgm:prSet presAssocID="{506EECB0-869A-614C-A0B6-2E128CFD52CB}" presName="arrow" presStyleLbl="bgShp" presStyleIdx="0" presStyleCnt="1"/>
      <dgm:spPr/>
    </dgm:pt>
    <dgm:pt modelId="{3B14B5DF-6715-E540-B827-1577F1900520}" type="pres">
      <dgm:prSet presAssocID="{506EECB0-869A-614C-A0B6-2E128CFD52CB}" presName="linearProcess" presStyleCnt="0"/>
      <dgm:spPr/>
    </dgm:pt>
    <dgm:pt modelId="{00547D49-14C1-6A41-9CFB-DF48FB57089B}" type="pres">
      <dgm:prSet presAssocID="{F6FEA715-BEE5-BF4C-857F-D75A0A4B6C1E}" presName="textNode" presStyleLbl="node1" presStyleIdx="0" presStyleCnt="6">
        <dgm:presLayoutVars>
          <dgm:bulletEnabled val="1"/>
        </dgm:presLayoutVars>
      </dgm:prSet>
      <dgm:spPr/>
    </dgm:pt>
    <dgm:pt modelId="{51A4E24D-9CBF-E04C-B025-348211754A83}" type="pres">
      <dgm:prSet presAssocID="{4EF37BA1-5226-0141-B131-9173A53BB583}" presName="sibTrans" presStyleCnt="0"/>
      <dgm:spPr/>
    </dgm:pt>
    <dgm:pt modelId="{2F6A3436-8C0C-204C-B7D2-64B90ED1032E}" type="pres">
      <dgm:prSet presAssocID="{C1182CA2-803D-5B4D-A3AC-633CE32852AD}" presName="textNode" presStyleLbl="node1" presStyleIdx="1" presStyleCnt="6">
        <dgm:presLayoutVars>
          <dgm:bulletEnabled val="1"/>
        </dgm:presLayoutVars>
      </dgm:prSet>
      <dgm:spPr/>
    </dgm:pt>
    <dgm:pt modelId="{5D430FBB-5CFE-4344-9505-0842EDC0BE1D}" type="pres">
      <dgm:prSet presAssocID="{1024D586-EFD6-E04A-A5A5-42DA198465D3}" presName="sibTrans" presStyleCnt="0"/>
      <dgm:spPr/>
    </dgm:pt>
    <dgm:pt modelId="{18C58EDF-5368-CD46-91ED-0A7C6EC4CACE}" type="pres">
      <dgm:prSet presAssocID="{4CCC47AC-07D1-B746-A22B-A76EAE6B79E9}" presName="textNode" presStyleLbl="node1" presStyleIdx="2" presStyleCnt="6">
        <dgm:presLayoutVars>
          <dgm:bulletEnabled val="1"/>
        </dgm:presLayoutVars>
      </dgm:prSet>
      <dgm:spPr/>
    </dgm:pt>
    <dgm:pt modelId="{FCCF8386-A8F8-2C40-AB48-2B50BC603C45}" type="pres">
      <dgm:prSet presAssocID="{05AFB836-F8DE-6A49-B525-37E5A64779B8}" presName="sibTrans" presStyleCnt="0"/>
      <dgm:spPr/>
    </dgm:pt>
    <dgm:pt modelId="{CD33AE31-2B66-404A-9F51-1875DD90AC02}" type="pres">
      <dgm:prSet presAssocID="{BEAFACF3-A3AA-FB4D-BA7B-5B9F17DCC21C}" presName="textNode" presStyleLbl="node1" presStyleIdx="3" presStyleCnt="6">
        <dgm:presLayoutVars>
          <dgm:bulletEnabled val="1"/>
        </dgm:presLayoutVars>
      </dgm:prSet>
      <dgm:spPr/>
    </dgm:pt>
    <dgm:pt modelId="{09C83541-7D4A-FD4D-80E9-63E445DF5BE2}" type="pres">
      <dgm:prSet presAssocID="{3AE262BE-D4A1-4C4F-A0B9-1CCDDB42872E}" presName="sibTrans" presStyleCnt="0"/>
      <dgm:spPr/>
    </dgm:pt>
    <dgm:pt modelId="{41AB0C23-8976-2049-B86D-322AF7DCF31A}" type="pres">
      <dgm:prSet presAssocID="{83FC38B1-5C83-174D-9F7B-C9313B2B98B5}" presName="textNode" presStyleLbl="node1" presStyleIdx="4" presStyleCnt="6">
        <dgm:presLayoutVars>
          <dgm:bulletEnabled val="1"/>
        </dgm:presLayoutVars>
      </dgm:prSet>
      <dgm:spPr/>
    </dgm:pt>
    <dgm:pt modelId="{E0B3A6C7-565A-834D-9ACF-83AFD0A27F9F}" type="pres">
      <dgm:prSet presAssocID="{AE8CD352-13BB-1248-AF99-D379E33F1A87}" presName="sibTrans" presStyleCnt="0"/>
      <dgm:spPr/>
    </dgm:pt>
    <dgm:pt modelId="{73F90659-3E2A-A44F-BB49-AAB3CB8E37F8}" type="pres">
      <dgm:prSet presAssocID="{42A93566-18C7-8A49-A2E9-906B2B035FCE}" presName="textNode" presStyleLbl="node1" presStyleIdx="5" presStyleCnt="6">
        <dgm:presLayoutVars>
          <dgm:bulletEnabled val="1"/>
        </dgm:presLayoutVars>
      </dgm:prSet>
      <dgm:spPr/>
    </dgm:pt>
  </dgm:ptLst>
  <dgm:cxnLst>
    <dgm:cxn modelId="{5EA3FE24-FCB2-DF45-A21F-2BD237D9A101}" type="presOf" srcId="{F6FEA715-BEE5-BF4C-857F-D75A0A4B6C1E}" destId="{00547D49-14C1-6A41-9CFB-DF48FB57089B}" srcOrd="0" destOrd="0" presId="urn:microsoft.com/office/officeart/2005/8/layout/hProcess9"/>
    <dgm:cxn modelId="{F7459A2C-A07F-AC49-BB1A-EF90FB381717}" srcId="{506EECB0-869A-614C-A0B6-2E128CFD52CB}" destId="{BEAFACF3-A3AA-FB4D-BA7B-5B9F17DCC21C}" srcOrd="3" destOrd="0" parTransId="{8CA2BC5E-A03D-CC48-B092-F1C41CB8F558}" sibTransId="{3AE262BE-D4A1-4C4F-A0B9-1CCDDB42872E}"/>
    <dgm:cxn modelId="{34A80F2D-72DB-1043-918D-71B6FEC5D2ED}" type="presOf" srcId="{42A93566-18C7-8A49-A2E9-906B2B035FCE}" destId="{73F90659-3E2A-A44F-BB49-AAB3CB8E37F8}" srcOrd="0" destOrd="0" presId="urn:microsoft.com/office/officeart/2005/8/layout/hProcess9"/>
    <dgm:cxn modelId="{18037439-439E-854D-8314-2CB21F82B958}" type="presOf" srcId="{4BCC98CC-FD0F-AB4B-BFBE-476E0E4E3C5E}" destId="{2F6A3436-8C0C-204C-B7D2-64B90ED1032E}" srcOrd="0" destOrd="2" presId="urn:microsoft.com/office/officeart/2005/8/layout/hProcess9"/>
    <dgm:cxn modelId="{82B9FD3B-DB9C-6344-8EBB-2E5CCDA73C10}" srcId="{506EECB0-869A-614C-A0B6-2E128CFD52CB}" destId="{F6FEA715-BEE5-BF4C-857F-D75A0A4B6C1E}" srcOrd="0" destOrd="0" parTransId="{8595F6EF-A898-A341-978B-91571F542E71}" sibTransId="{4EF37BA1-5226-0141-B131-9173A53BB583}"/>
    <dgm:cxn modelId="{5333D03D-8850-9348-AAEC-84A999F8A88D}" type="presOf" srcId="{506EECB0-869A-614C-A0B6-2E128CFD52CB}" destId="{2E613F82-A4BF-2541-A6C7-6B9BC969F2EA}" srcOrd="0" destOrd="0" presId="urn:microsoft.com/office/officeart/2005/8/layout/hProcess9"/>
    <dgm:cxn modelId="{A4C9545B-D286-1B49-BBDB-DA3A21D135A0}" type="presOf" srcId="{83FC38B1-5C83-174D-9F7B-C9313B2B98B5}" destId="{41AB0C23-8976-2049-B86D-322AF7DCF31A}" srcOrd="0" destOrd="0" presId="urn:microsoft.com/office/officeart/2005/8/layout/hProcess9"/>
    <dgm:cxn modelId="{D6EC3C41-E8B4-C84C-B1D8-AE21FC8F98B4}" srcId="{C1182CA2-803D-5B4D-A3AC-633CE32852AD}" destId="{83B40E35-42FA-A34F-A7A6-D716EC575D80}" srcOrd="0" destOrd="0" parTransId="{83673041-DA50-834A-B447-3D82DAF4C17A}" sibTransId="{10E23EE0-5E6F-6946-B471-C31DB3659F3B}"/>
    <dgm:cxn modelId="{C3CD0B63-B179-514F-ABB9-E4C6747FA5BD}" srcId="{506EECB0-869A-614C-A0B6-2E128CFD52CB}" destId="{4CCC47AC-07D1-B746-A22B-A76EAE6B79E9}" srcOrd="2" destOrd="0" parTransId="{14A72F7E-0C0E-874C-9CF7-62CC264C2B95}" sibTransId="{05AFB836-F8DE-6A49-B525-37E5A64779B8}"/>
    <dgm:cxn modelId="{E8155F43-54EB-D841-BC8C-810DDE42D41F}" type="presOf" srcId="{83B40E35-42FA-A34F-A7A6-D716EC575D80}" destId="{2F6A3436-8C0C-204C-B7D2-64B90ED1032E}" srcOrd="0" destOrd="1" presId="urn:microsoft.com/office/officeart/2005/8/layout/hProcess9"/>
    <dgm:cxn modelId="{62FCF665-618E-D54B-A4D6-FBE098FA8C6B}" type="presOf" srcId="{4CCC47AC-07D1-B746-A22B-A76EAE6B79E9}" destId="{18C58EDF-5368-CD46-91ED-0A7C6EC4CACE}" srcOrd="0" destOrd="0" presId="urn:microsoft.com/office/officeart/2005/8/layout/hProcess9"/>
    <dgm:cxn modelId="{43E11268-BB6D-A244-9F63-FE6C87BFD41E}" srcId="{506EECB0-869A-614C-A0B6-2E128CFD52CB}" destId="{83FC38B1-5C83-174D-9F7B-C9313B2B98B5}" srcOrd="4" destOrd="0" parTransId="{901CD79D-B4BE-7C4D-A028-754CC4086099}" sibTransId="{AE8CD352-13BB-1248-AF99-D379E33F1A87}"/>
    <dgm:cxn modelId="{248C6379-52AF-4944-9D72-E4A7DDA48526}" type="presOf" srcId="{BEAFACF3-A3AA-FB4D-BA7B-5B9F17DCC21C}" destId="{CD33AE31-2B66-404A-9F51-1875DD90AC02}" srcOrd="0" destOrd="0" presId="urn:microsoft.com/office/officeart/2005/8/layout/hProcess9"/>
    <dgm:cxn modelId="{37C3B899-0344-9749-A95A-1EC31228687C}" type="presOf" srcId="{C1182CA2-803D-5B4D-A3AC-633CE32852AD}" destId="{2F6A3436-8C0C-204C-B7D2-64B90ED1032E}" srcOrd="0" destOrd="0" presId="urn:microsoft.com/office/officeart/2005/8/layout/hProcess9"/>
    <dgm:cxn modelId="{E6E490C4-84F0-1341-A5C1-608315020404}" srcId="{C1182CA2-803D-5B4D-A3AC-633CE32852AD}" destId="{4BCC98CC-FD0F-AB4B-BFBE-476E0E4E3C5E}" srcOrd="1" destOrd="0" parTransId="{13DB19DD-435C-9344-B149-3DAC40FCC5A0}" sibTransId="{5061A9EF-3453-D940-B099-1E122CCA11DE}"/>
    <dgm:cxn modelId="{AC191DE2-146E-E741-B2B6-5143F2938B14}" srcId="{506EECB0-869A-614C-A0B6-2E128CFD52CB}" destId="{42A93566-18C7-8A49-A2E9-906B2B035FCE}" srcOrd="5" destOrd="0" parTransId="{560FB9A4-4AEF-794D-A541-E84DD2584F3B}" sibTransId="{78220FDA-B65F-7040-B713-2CD7250C4AA6}"/>
    <dgm:cxn modelId="{9819BEEA-27C7-6D4E-A718-A3FCA8BB39D5}" srcId="{506EECB0-869A-614C-A0B6-2E128CFD52CB}" destId="{C1182CA2-803D-5B4D-A3AC-633CE32852AD}" srcOrd="1" destOrd="0" parTransId="{84BB8C29-8FF8-8D40-A157-5C401BB7BAF4}" sibTransId="{1024D586-EFD6-E04A-A5A5-42DA198465D3}"/>
    <dgm:cxn modelId="{2F28D319-C748-E647-9F92-CD5CE76BB527}" type="presParOf" srcId="{2E613F82-A4BF-2541-A6C7-6B9BC969F2EA}" destId="{E242205C-23A9-3044-9922-9F5306221D32}" srcOrd="0" destOrd="0" presId="urn:microsoft.com/office/officeart/2005/8/layout/hProcess9"/>
    <dgm:cxn modelId="{6DE0832F-B8A7-B64F-93E7-2D1C03A8D380}" type="presParOf" srcId="{2E613F82-A4BF-2541-A6C7-6B9BC969F2EA}" destId="{3B14B5DF-6715-E540-B827-1577F1900520}" srcOrd="1" destOrd="0" presId="urn:microsoft.com/office/officeart/2005/8/layout/hProcess9"/>
    <dgm:cxn modelId="{6A07D9EF-9320-F643-AC2A-5763B3BCB23C}" type="presParOf" srcId="{3B14B5DF-6715-E540-B827-1577F1900520}" destId="{00547D49-14C1-6A41-9CFB-DF48FB57089B}" srcOrd="0" destOrd="0" presId="urn:microsoft.com/office/officeart/2005/8/layout/hProcess9"/>
    <dgm:cxn modelId="{D31D637C-92A1-4943-AD19-D3A463550EB8}" type="presParOf" srcId="{3B14B5DF-6715-E540-B827-1577F1900520}" destId="{51A4E24D-9CBF-E04C-B025-348211754A83}" srcOrd="1" destOrd="0" presId="urn:microsoft.com/office/officeart/2005/8/layout/hProcess9"/>
    <dgm:cxn modelId="{BF5657A8-0BB3-7B48-8BEF-A334EDC02C8C}" type="presParOf" srcId="{3B14B5DF-6715-E540-B827-1577F1900520}" destId="{2F6A3436-8C0C-204C-B7D2-64B90ED1032E}" srcOrd="2" destOrd="0" presId="urn:microsoft.com/office/officeart/2005/8/layout/hProcess9"/>
    <dgm:cxn modelId="{B74C6D62-F1A9-DF42-B780-A8F212788C12}" type="presParOf" srcId="{3B14B5DF-6715-E540-B827-1577F1900520}" destId="{5D430FBB-5CFE-4344-9505-0842EDC0BE1D}" srcOrd="3" destOrd="0" presId="urn:microsoft.com/office/officeart/2005/8/layout/hProcess9"/>
    <dgm:cxn modelId="{366B74A0-49AF-5048-9891-DCAF205C414C}" type="presParOf" srcId="{3B14B5DF-6715-E540-B827-1577F1900520}" destId="{18C58EDF-5368-CD46-91ED-0A7C6EC4CACE}" srcOrd="4" destOrd="0" presId="urn:microsoft.com/office/officeart/2005/8/layout/hProcess9"/>
    <dgm:cxn modelId="{CE6570BA-7A59-314E-9A14-4766288474CD}" type="presParOf" srcId="{3B14B5DF-6715-E540-B827-1577F1900520}" destId="{FCCF8386-A8F8-2C40-AB48-2B50BC603C45}" srcOrd="5" destOrd="0" presId="urn:microsoft.com/office/officeart/2005/8/layout/hProcess9"/>
    <dgm:cxn modelId="{C36EF5DC-B8B3-7642-9CB4-BFB05990A077}" type="presParOf" srcId="{3B14B5DF-6715-E540-B827-1577F1900520}" destId="{CD33AE31-2B66-404A-9F51-1875DD90AC02}" srcOrd="6" destOrd="0" presId="urn:microsoft.com/office/officeart/2005/8/layout/hProcess9"/>
    <dgm:cxn modelId="{64ECA000-125B-7D44-95B3-4A3E1FEEC2BF}" type="presParOf" srcId="{3B14B5DF-6715-E540-B827-1577F1900520}" destId="{09C83541-7D4A-FD4D-80E9-63E445DF5BE2}" srcOrd="7" destOrd="0" presId="urn:microsoft.com/office/officeart/2005/8/layout/hProcess9"/>
    <dgm:cxn modelId="{D75BFF4E-64D8-7C4E-ACF4-93656723635B}" type="presParOf" srcId="{3B14B5DF-6715-E540-B827-1577F1900520}" destId="{41AB0C23-8976-2049-B86D-322AF7DCF31A}" srcOrd="8" destOrd="0" presId="urn:microsoft.com/office/officeart/2005/8/layout/hProcess9"/>
    <dgm:cxn modelId="{EBACEF9C-9A50-0F47-8F83-E5A5DAFB4F2E}" type="presParOf" srcId="{3B14B5DF-6715-E540-B827-1577F1900520}" destId="{E0B3A6C7-565A-834D-9ACF-83AFD0A27F9F}" srcOrd="9" destOrd="0" presId="urn:microsoft.com/office/officeart/2005/8/layout/hProcess9"/>
    <dgm:cxn modelId="{872B4464-A66A-244E-ACCB-ACF5C4CF0BAD}" type="presParOf" srcId="{3B14B5DF-6715-E540-B827-1577F1900520}" destId="{73F90659-3E2A-A44F-BB49-AAB3CB8E37F8}"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2205C-23A9-3044-9922-9F5306221D32}">
      <dsp:nvSpPr>
        <dsp:cNvPr id="0" name=""/>
        <dsp:cNvSpPr/>
      </dsp:nvSpPr>
      <dsp:spPr>
        <a:xfrm>
          <a:off x="788670" y="0"/>
          <a:ext cx="8938260" cy="44418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547D49-14C1-6A41-9CFB-DF48FB57089B}">
      <dsp:nvSpPr>
        <dsp:cNvPr id="0" name=""/>
        <dsp:cNvSpPr/>
      </dsp:nvSpPr>
      <dsp:spPr>
        <a:xfrm>
          <a:off x="706" y="1332547"/>
          <a:ext cx="1679197" cy="1776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a:t>Acquisizione della domanda</a:t>
          </a:r>
        </a:p>
      </dsp:txBody>
      <dsp:txXfrm>
        <a:off x="82678" y="1414519"/>
        <a:ext cx="1515253" cy="1612786"/>
      </dsp:txXfrm>
    </dsp:sp>
    <dsp:sp modelId="{2F6A3436-8C0C-204C-B7D2-64B90ED1032E}">
      <dsp:nvSpPr>
        <dsp:cNvPr id="0" name=""/>
        <dsp:cNvSpPr/>
      </dsp:nvSpPr>
      <dsp:spPr>
        <a:xfrm>
          <a:off x="1767704" y="1332547"/>
          <a:ext cx="1679197" cy="1776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it-IT" sz="1300" kern="1200"/>
            <a:t>Istruttoria tecnica</a:t>
          </a:r>
        </a:p>
        <a:p>
          <a:pPr marL="57150" lvl="1" indent="-57150" algn="l" defTabSz="444500">
            <a:lnSpc>
              <a:spcPct val="90000"/>
            </a:lnSpc>
            <a:spcBef>
              <a:spcPct val="0"/>
            </a:spcBef>
            <a:spcAft>
              <a:spcPct val="15000"/>
            </a:spcAft>
            <a:buChar char="•"/>
          </a:pPr>
          <a:r>
            <a:rPr lang="it-IT" sz="1000" kern="1200"/>
            <a:t>Sopralluogo</a:t>
          </a:r>
        </a:p>
        <a:p>
          <a:pPr marL="57150" lvl="1" indent="-57150" algn="l" defTabSz="444500">
            <a:lnSpc>
              <a:spcPct val="90000"/>
            </a:lnSpc>
            <a:spcBef>
              <a:spcPct val="0"/>
            </a:spcBef>
            <a:spcAft>
              <a:spcPct val="15000"/>
            </a:spcAft>
            <a:buChar char="•"/>
          </a:pPr>
          <a:r>
            <a:rPr lang="it-IT" sz="1000" kern="1200"/>
            <a:t>Parere regionale</a:t>
          </a:r>
        </a:p>
      </dsp:txBody>
      <dsp:txXfrm>
        <a:off x="1849676" y="1414519"/>
        <a:ext cx="1515253" cy="1612786"/>
      </dsp:txXfrm>
    </dsp:sp>
    <dsp:sp modelId="{18C58EDF-5368-CD46-91ED-0A7C6EC4CACE}">
      <dsp:nvSpPr>
        <dsp:cNvPr id="0" name=""/>
        <dsp:cNvSpPr/>
      </dsp:nvSpPr>
      <dsp:spPr>
        <a:xfrm>
          <a:off x="3534702" y="1332547"/>
          <a:ext cx="1679197" cy="1776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a:t>Determinazione di concessione del finanziamento e di aiuto (se con PPI)</a:t>
          </a:r>
        </a:p>
      </dsp:txBody>
      <dsp:txXfrm>
        <a:off x="3616674" y="1414519"/>
        <a:ext cx="1515253" cy="1612786"/>
      </dsp:txXfrm>
    </dsp:sp>
    <dsp:sp modelId="{CD33AE31-2B66-404A-9F51-1875DD90AC02}">
      <dsp:nvSpPr>
        <dsp:cNvPr id="0" name=""/>
        <dsp:cNvSpPr/>
      </dsp:nvSpPr>
      <dsp:spPr>
        <a:xfrm>
          <a:off x="5301700" y="1332547"/>
          <a:ext cx="1679197" cy="1776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a:t>Istruttoria legale e stipula</a:t>
          </a:r>
        </a:p>
      </dsp:txBody>
      <dsp:txXfrm>
        <a:off x="5383672" y="1414519"/>
        <a:ext cx="1515253" cy="1612786"/>
      </dsp:txXfrm>
    </dsp:sp>
    <dsp:sp modelId="{41AB0C23-8976-2049-B86D-322AF7DCF31A}">
      <dsp:nvSpPr>
        <dsp:cNvPr id="0" name=""/>
        <dsp:cNvSpPr/>
      </dsp:nvSpPr>
      <dsp:spPr>
        <a:xfrm>
          <a:off x="7068698" y="1332547"/>
          <a:ext cx="1679197" cy="1776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a:t>Avvio </a:t>
          </a:r>
          <a:r>
            <a:rPr lang="it-IT" sz="1300" kern="1200" err="1"/>
            <a:t>pre</a:t>
          </a:r>
          <a:r>
            <a:rPr lang="it-IT" sz="1300" kern="1200"/>
            <a:t>/ammortamento</a:t>
          </a:r>
        </a:p>
      </dsp:txBody>
      <dsp:txXfrm>
        <a:off x="7150670" y="1414519"/>
        <a:ext cx="1515253" cy="1612786"/>
      </dsp:txXfrm>
    </dsp:sp>
    <dsp:sp modelId="{73F90659-3E2A-A44F-BB49-AAB3CB8E37F8}">
      <dsp:nvSpPr>
        <dsp:cNvPr id="0" name=""/>
        <dsp:cNvSpPr/>
      </dsp:nvSpPr>
      <dsp:spPr>
        <a:xfrm>
          <a:off x="8835696" y="1332547"/>
          <a:ext cx="1679197" cy="1776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a:t>Monitoraggio (se con PPI, verifica realizzazione del piano aziendale)</a:t>
          </a:r>
        </a:p>
      </dsp:txBody>
      <dsp:txXfrm>
        <a:off x="8917668" y="1414519"/>
        <a:ext cx="1515253" cy="161278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084A4-F47F-4164-8B0B-803CFC75FE19}" type="datetimeFigureOut">
              <a:rPr lang="it-IT" smtClean="0"/>
              <a:t>25/09/2022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B0187F-5231-4CA5-AD95-18B8979BEDCA}" type="slidenum">
              <a:rPr lang="it-IT" smtClean="0"/>
              <a:t>‹N›</a:t>
            </a:fld>
            <a:endParaRPr lang="it-IT"/>
          </a:p>
        </p:txBody>
      </p:sp>
    </p:spTree>
    <p:extLst>
      <p:ext uri="{BB962C8B-B14F-4D97-AF65-F5344CB8AC3E}">
        <p14:creationId xmlns:p14="http://schemas.microsoft.com/office/powerpoint/2010/main" val="107086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A4DF59D-CA1A-4427-9A5E-78215FC6A032}" type="slidenum">
              <a:rPr lang="it-IT" smtClean="0"/>
              <a:t>20</a:t>
            </a:fld>
            <a:endParaRPr lang="it-IT"/>
          </a:p>
        </p:txBody>
      </p:sp>
    </p:spTree>
    <p:extLst>
      <p:ext uri="{BB962C8B-B14F-4D97-AF65-F5344CB8AC3E}">
        <p14:creationId xmlns:p14="http://schemas.microsoft.com/office/powerpoint/2010/main" val="68728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A4DF59D-CA1A-4427-9A5E-78215FC6A032}" type="slidenum">
              <a:rPr lang="it-IT" smtClean="0"/>
              <a:t>24</a:t>
            </a:fld>
            <a:endParaRPr lang="it-IT"/>
          </a:p>
        </p:txBody>
      </p:sp>
    </p:spTree>
    <p:extLst>
      <p:ext uri="{BB962C8B-B14F-4D97-AF65-F5344CB8AC3E}">
        <p14:creationId xmlns:p14="http://schemas.microsoft.com/office/powerpoint/2010/main" val="2405397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70D635-83EC-42E3-4086-01A0F202C766}"/>
              </a:ext>
            </a:extLst>
          </p:cNvPr>
          <p:cNvSpPr>
            <a:spLocks noGrp="1"/>
          </p:cNvSpPr>
          <p:nvPr>
            <p:ph type="ctrTitle"/>
          </p:nvPr>
        </p:nvSpPr>
        <p:spPr>
          <a:xfrm>
            <a:off x="5429149" y="1941323"/>
            <a:ext cx="6449583" cy="1551707"/>
          </a:xfrm>
        </p:spPr>
        <p:txBody>
          <a:bodyPr vert="horz" wrap="square" lIns="0" tIns="12700" rIns="0" bIns="0" rtlCol="0">
            <a:spAutoFit/>
          </a:bodyPr>
          <a:lstStyle>
            <a:lvl1pPr>
              <a:defRPr lang="it-IT">
                <a:cs typeface="Arial Nova Cond Light" panose="020B0306020202020204" pitchFamily="34" charset="0"/>
              </a:defRPr>
            </a:lvl1pPr>
          </a:lstStyle>
          <a:p>
            <a:pPr marL="12700" lvl="0">
              <a:lnSpc>
                <a:spcPts val="4000"/>
              </a:lnSpc>
              <a:spcBef>
                <a:spcPts val="100"/>
              </a:spcBef>
            </a:pPr>
            <a:r>
              <a:rPr lang="it-IT"/>
              <a:t>Fare clic per modificare lo stile del titolo dello schema</a:t>
            </a:r>
          </a:p>
        </p:txBody>
      </p:sp>
      <p:sp>
        <p:nvSpPr>
          <p:cNvPr id="3" name="Sottotitolo 2">
            <a:extLst>
              <a:ext uri="{FF2B5EF4-FFF2-40B4-BE49-F238E27FC236}">
                <a16:creationId xmlns:a16="http://schemas.microsoft.com/office/drawing/2014/main" id="{B23FAC03-07F6-F351-22EB-E6AE01CF3AB2}"/>
              </a:ext>
            </a:extLst>
          </p:cNvPr>
          <p:cNvSpPr>
            <a:spLocks noGrp="1"/>
          </p:cNvSpPr>
          <p:nvPr>
            <p:ph type="subTitle" idx="1"/>
          </p:nvPr>
        </p:nvSpPr>
        <p:spPr>
          <a:xfrm>
            <a:off x="5429150" y="3585106"/>
            <a:ext cx="6449582" cy="240963"/>
          </a:xfrm>
          <a:prstGeom prst="rect">
            <a:avLst/>
          </a:prstGeom>
        </p:spPr>
        <p:txBody>
          <a:bodyPr vert="horz" wrap="square" lIns="0" tIns="2540" rIns="0" bIns="0" rtlCol="0">
            <a:spAutoFit/>
          </a:bodyPr>
          <a:lstStyle>
            <a:lvl1pPr marL="0" indent="0">
              <a:buNone/>
              <a:defRPr lang="it-IT" sz="1600" b="0" i="0" spc="-15">
                <a:solidFill>
                  <a:srgbClr val="4C4D4F"/>
                </a:solidFill>
                <a:latin typeface="Arial Nova Light" panose="020B0304020202020204" pitchFamily="34" charset="0"/>
                <a:cs typeface="Arial Nova Light" panose="020B0304020202020204" pitchFamily="34" charset="0"/>
              </a:defRPr>
            </a:lvl1pPr>
          </a:lstStyle>
          <a:p>
            <a:pPr marL="12700" marR="5080" lvl="0">
              <a:lnSpc>
                <a:spcPct val="104200"/>
              </a:lnSpc>
              <a:spcBef>
                <a:spcPts val="20"/>
              </a:spcBef>
            </a:pPr>
            <a:r>
              <a:rPr lang="it-IT"/>
              <a:t>Fare clic per modificare lo stile del sottotitolo dello schema</a:t>
            </a:r>
          </a:p>
        </p:txBody>
      </p:sp>
      <p:pic>
        <p:nvPicPr>
          <p:cNvPr id="7" name="Segnaposto immagine 25" descr="Immagine che contiene verde&#10;&#10;Descrizione generata automaticamente">
            <a:extLst>
              <a:ext uri="{FF2B5EF4-FFF2-40B4-BE49-F238E27FC236}">
                <a16:creationId xmlns:a16="http://schemas.microsoft.com/office/drawing/2014/main" id="{2884A134-0E6C-3895-4BBC-63EADD3D63BA}"/>
              </a:ext>
            </a:extLst>
          </p:cNvPr>
          <p:cNvPicPr>
            <a:picLocks noChangeAspect="1"/>
          </p:cNvPicPr>
          <p:nvPr/>
        </p:nvPicPr>
        <p:blipFill rotWithShape="1">
          <a:blip r:embed="rId2">
            <a:extLst>
              <a:ext uri="{28A0092B-C50C-407E-A947-70E740481C1C}">
                <a14:useLocalDpi xmlns:a14="http://schemas.microsoft.com/office/drawing/2010/main" val="0"/>
              </a:ext>
            </a:extLst>
          </a:blip>
          <a:srcRect t="595" b="595"/>
          <a:stretch/>
        </p:blipFill>
        <p:spPr>
          <a:xfrm>
            <a:off x="-36250" y="0"/>
            <a:ext cx="5465400" cy="6858000"/>
          </a:xfrm>
          <a:custGeom>
            <a:avLst/>
            <a:gdLst>
              <a:gd name="connsiteX0" fmla="*/ 0 w 5465400"/>
              <a:gd name="connsiteY0" fmla="*/ 0 h 6858000"/>
              <a:gd name="connsiteX1" fmla="*/ 5105400 w 5465400"/>
              <a:gd name="connsiteY1" fmla="*/ 0 h 6858000"/>
              <a:gd name="connsiteX2" fmla="*/ 5105400 w 5465400"/>
              <a:gd name="connsiteY2" fmla="*/ 2016124 h 6858000"/>
              <a:gd name="connsiteX3" fmla="*/ 5465400 w 5465400"/>
              <a:gd name="connsiteY3" fmla="*/ 2520124 h 6858000"/>
              <a:gd name="connsiteX4" fmla="*/ 5105400 w 5465400"/>
              <a:gd name="connsiteY4" fmla="*/ 3024124 h 6858000"/>
              <a:gd name="connsiteX5" fmla="*/ 5105400 w 5465400"/>
              <a:gd name="connsiteY5" fmla="*/ 6858000 h 6858000"/>
              <a:gd name="connsiteX6" fmla="*/ 0 w 54654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5400" h="6858000">
                <a:moveTo>
                  <a:pt x="0" y="0"/>
                </a:moveTo>
                <a:lnTo>
                  <a:pt x="5105400" y="0"/>
                </a:lnTo>
                <a:lnTo>
                  <a:pt x="5105400" y="2016124"/>
                </a:lnTo>
                <a:lnTo>
                  <a:pt x="5465400" y="2520124"/>
                </a:lnTo>
                <a:lnTo>
                  <a:pt x="5105400" y="3024124"/>
                </a:lnTo>
                <a:lnTo>
                  <a:pt x="5105400" y="6858000"/>
                </a:lnTo>
                <a:lnTo>
                  <a:pt x="0" y="6858000"/>
                </a:lnTo>
                <a:close/>
              </a:path>
            </a:pathLst>
          </a:custGeom>
          <a:ln>
            <a:noFill/>
          </a:ln>
        </p:spPr>
      </p:pic>
      <p:sp>
        <p:nvSpPr>
          <p:cNvPr id="8" name="Segnaposto testo 8">
            <a:extLst>
              <a:ext uri="{FF2B5EF4-FFF2-40B4-BE49-F238E27FC236}">
                <a16:creationId xmlns:a16="http://schemas.microsoft.com/office/drawing/2014/main" id="{7686CD3E-3341-9439-F9CC-00D9F45BDA6E}"/>
              </a:ext>
            </a:extLst>
          </p:cNvPr>
          <p:cNvSpPr>
            <a:spLocks noGrp="1"/>
          </p:cNvSpPr>
          <p:nvPr>
            <p:ph type="body" sz="quarter" idx="16" hasCustomPrompt="1"/>
          </p:nvPr>
        </p:nvSpPr>
        <p:spPr>
          <a:xfrm>
            <a:off x="9792004" y="6070663"/>
            <a:ext cx="2399996" cy="236924"/>
          </a:xfrm>
          <a:prstGeom prst="rect">
            <a:avLst/>
          </a:prstGeom>
          <a:solidFill>
            <a:srgbClr val="FBBC4A"/>
          </a:solidFill>
          <a:ln>
            <a:noFill/>
          </a:ln>
        </p:spPr>
        <p:txBody>
          <a:bodyPr wrap="none" lIns="72000" tIns="36000" rIns="72000" bIns="36000" rtlCol="0">
            <a:noAutofit/>
          </a:bodyPr>
          <a:lstStyle>
            <a:lvl1pPr marL="0" indent="0">
              <a:buNone/>
              <a:defRPr lang="it-IT" sz="1200" b="0" i="0" dirty="0">
                <a:solidFill>
                  <a:schemeClr val="bg1"/>
                </a:solidFill>
                <a:latin typeface="Arial Nova Light" panose="020B0304020202020204" pitchFamily="34" charset="0"/>
                <a:cs typeface="Arial Nova Light" panose="020B0304020202020204" pitchFamily="34" charset="0"/>
              </a:defRPr>
            </a:lvl1pPr>
          </a:lstStyle>
          <a:p>
            <a:pPr marL="0" lvl="0"/>
            <a:r>
              <a:rPr lang="it-IT"/>
              <a:t>Roma, xxx, </a:t>
            </a:r>
            <a:r>
              <a:rPr lang="it-IT" err="1"/>
              <a:t>xxxx</a:t>
            </a:r>
            <a:r>
              <a:rPr lang="it-IT"/>
              <a:t> 2022</a:t>
            </a:r>
          </a:p>
        </p:txBody>
      </p:sp>
      <p:pic>
        <p:nvPicPr>
          <p:cNvPr id="9" name="Immagine 8">
            <a:extLst>
              <a:ext uri="{FF2B5EF4-FFF2-40B4-BE49-F238E27FC236}">
                <a16:creationId xmlns:a16="http://schemas.microsoft.com/office/drawing/2014/main" id="{4441CAFE-3B07-0A42-685A-29B150D885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3262" y="4825092"/>
            <a:ext cx="1992388" cy="1222914"/>
          </a:xfrm>
          <a:prstGeom prst="rect">
            <a:avLst/>
          </a:prstGeom>
        </p:spPr>
      </p:pic>
      <p:sp>
        <p:nvSpPr>
          <p:cNvPr id="10" name="Segnaposto testo 39">
            <a:extLst>
              <a:ext uri="{FF2B5EF4-FFF2-40B4-BE49-F238E27FC236}">
                <a16:creationId xmlns:a16="http://schemas.microsoft.com/office/drawing/2014/main" id="{921CABB8-7ED9-3616-7C88-8F7CC6279C80}"/>
              </a:ext>
            </a:extLst>
          </p:cNvPr>
          <p:cNvSpPr>
            <a:spLocks noGrp="1"/>
          </p:cNvSpPr>
          <p:nvPr>
            <p:ph type="body" sz="quarter" idx="19" hasCustomPrompt="1"/>
          </p:nvPr>
        </p:nvSpPr>
        <p:spPr>
          <a:xfrm>
            <a:off x="5746750" y="6127245"/>
            <a:ext cx="3168650" cy="197490"/>
          </a:xfrm>
          <a:prstGeom prst="rect">
            <a:avLst/>
          </a:prstGeom>
        </p:spPr>
        <p:txBody>
          <a:bodyPr vert="horz" wrap="square" lIns="0" tIns="12700" rIns="0" bIns="0" rtlCol="0">
            <a:spAutoFit/>
          </a:bodyPr>
          <a:lstStyle>
            <a:lvl1pPr marL="0" indent="0">
              <a:buNone/>
              <a:defRPr lang="it-IT" sz="1200" kern="1200" spc="-5" dirty="0" smtClean="0">
                <a:latin typeface="Arial Nova Light" panose="020B0304020202020204" pitchFamily="34" charset="0"/>
                <a:cs typeface="Arial Nova Light" panose="020B0304020202020204" pitchFamily="34" charset="0"/>
              </a:defRPr>
            </a:lvl1pPr>
          </a:lstStyle>
          <a:p>
            <a:pPr marL="12700" lvl="0" algn="l" defTabSz="914400" rtl="0" eaLnBrk="1" latinLnBrk="0" hangingPunct="1">
              <a:lnSpc>
                <a:spcPct val="100000"/>
              </a:lnSpc>
              <a:spcBef>
                <a:spcPts val="100"/>
              </a:spcBef>
            </a:pPr>
            <a:r>
              <a:rPr lang="it-IT"/>
              <a:t>Direzione </a:t>
            </a:r>
            <a:r>
              <a:rPr lang="it-IT" err="1"/>
              <a:t>Xxxx</a:t>
            </a:r>
            <a:r>
              <a:rPr lang="it-IT"/>
              <a:t> </a:t>
            </a:r>
            <a:r>
              <a:rPr lang="it-IT" err="1"/>
              <a:t>Xxxx</a:t>
            </a:r>
            <a:endParaRPr lang="it-IT"/>
          </a:p>
        </p:txBody>
      </p:sp>
      <p:sp>
        <p:nvSpPr>
          <p:cNvPr id="11" name="object 6">
            <a:extLst>
              <a:ext uri="{FF2B5EF4-FFF2-40B4-BE49-F238E27FC236}">
                <a16:creationId xmlns:a16="http://schemas.microsoft.com/office/drawing/2014/main" id="{D728A80F-4E2E-6183-FD2E-C11D793A938D}"/>
              </a:ext>
            </a:extLst>
          </p:cNvPr>
          <p:cNvSpPr txBox="1"/>
          <p:nvPr/>
        </p:nvSpPr>
        <p:spPr>
          <a:xfrm>
            <a:off x="5465400" y="454663"/>
            <a:ext cx="4821599" cy="228268"/>
          </a:xfrm>
          <a:prstGeom prst="rect">
            <a:avLst/>
          </a:prstGeom>
        </p:spPr>
        <p:txBody>
          <a:bodyPr vert="horz" wrap="square" lIns="0" tIns="12700" rIns="0" bIns="0" rtlCol="0">
            <a:spAutoFit/>
          </a:bodyPr>
          <a:lstStyle/>
          <a:p>
            <a:pPr marL="12700">
              <a:lnSpc>
                <a:spcPct val="100000"/>
              </a:lnSpc>
              <a:spcBef>
                <a:spcPts val="100"/>
              </a:spcBef>
            </a:pPr>
            <a:r>
              <a:rPr sz="1400" spc="25">
                <a:solidFill>
                  <a:srgbClr val="4C4D4F"/>
                </a:solidFill>
                <a:latin typeface="Arial Nova" panose="020B0504020202020204" pitchFamily="34" charset="0"/>
                <a:cs typeface="Bahnschrift Light" panose="020F0302020204030204" pitchFamily="34" charset="0"/>
              </a:rPr>
              <a:t>Istituto</a:t>
            </a:r>
            <a:r>
              <a:rPr sz="1400" spc="-155">
                <a:solidFill>
                  <a:srgbClr val="4C4D4F"/>
                </a:solidFill>
                <a:latin typeface="Arial Nova" panose="020B0504020202020204" pitchFamily="34" charset="0"/>
                <a:cs typeface="Bahnschrift Light" panose="020F0302020204030204" pitchFamily="34" charset="0"/>
              </a:rPr>
              <a:t> </a:t>
            </a:r>
            <a:r>
              <a:rPr sz="1400" spc="5">
                <a:solidFill>
                  <a:srgbClr val="4C4D4F"/>
                </a:solidFill>
                <a:latin typeface="Arial Nova" panose="020B0504020202020204" pitchFamily="34" charset="0"/>
                <a:cs typeface="Bahnschrift Light" panose="020F0302020204030204" pitchFamily="34" charset="0"/>
              </a:rPr>
              <a:t>di</a:t>
            </a:r>
            <a:r>
              <a:rPr sz="1400" spc="-150">
                <a:solidFill>
                  <a:srgbClr val="4C4D4F"/>
                </a:solidFill>
                <a:latin typeface="Arial Nova" panose="020B0504020202020204" pitchFamily="34" charset="0"/>
                <a:cs typeface="Bahnschrift Light" panose="020F0302020204030204" pitchFamily="34" charset="0"/>
              </a:rPr>
              <a:t> </a:t>
            </a:r>
            <a:r>
              <a:rPr sz="1400" spc="10">
                <a:solidFill>
                  <a:srgbClr val="4C4D4F"/>
                </a:solidFill>
                <a:latin typeface="Arial Nova" panose="020B0504020202020204" pitchFamily="34" charset="0"/>
                <a:cs typeface="Bahnschrift Light" panose="020F0302020204030204" pitchFamily="34" charset="0"/>
              </a:rPr>
              <a:t>Servizi</a:t>
            </a:r>
            <a:r>
              <a:rPr sz="1400" spc="-150">
                <a:solidFill>
                  <a:srgbClr val="4C4D4F"/>
                </a:solidFill>
                <a:latin typeface="Arial Nova" panose="020B0504020202020204" pitchFamily="34" charset="0"/>
                <a:cs typeface="Bahnschrift Light" panose="020F0302020204030204" pitchFamily="34" charset="0"/>
              </a:rPr>
              <a:t> </a:t>
            </a:r>
            <a:r>
              <a:rPr sz="1400" spc="25">
                <a:solidFill>
                  <a:srgbClr val="4C4D4F"/>
                </a:solidFill>
                <a:latin typeface="Arial Nova" panose="020B0504020202020204" pitchFamily="34" charset="0"/>
                <a:cs typeface="Bahnschrift Light" panose="020F0302020204030204" pitchFamily="34" charset="0"/>
              </a:rPr>
              <a:t>per</a:t>
            </a:r>
            <a:r>
              <a:rPr sz="1400" spc="-150">
                <a:solidFill>
                  <a:srgbClr val="4C4D4F"/>
                </a:solidFill>
                <a:latin typeface="Arial Nova" panose="020B0504020202020204" pitchFamily="34" charset="0"/>
                <a:cs typeface="Bahnschrift Light" panose="020F0302020204030204" pitchFamily="34" charset="0"/>
              </a:rPr>
              <a:t> </a:t>
            </a:r>
            <a:r>
              <a:rPr sz="1400" spc="65">
                <a:solidFill>
                  <a:srgbClr val="4C4D4F"/>
                </a:solidFill>
                <a:latin typeface="Arial Nova" panose="020B0504020202020204" pitchFamily="34" charset="0"/>
                <a:cs typeface="Bahnschrift Light" panose="020F0302020204030204" pitchFamily="34" charset="0"/>
              </a:rPr>
              <a:t>il</a:t>
            </a:r>
            <a:r>
              <a:rPr sz="1400" spc="-150">
                <a:solidFill>
                  <a:srgbClr val="4C4D4F"/>
                </a:solidFill>
                <a:latin typeface="Arial Nova" panose="020B0504020202020204" pitchFamily="34" charset="0"/>
                <a:cs typeface="Bahnschrift Light" panose="020F0302020204030204" pitchFamily="34" charset="0"/>
              </a:rPr>
              <a:t> </a:t>
            </a:r>
            <a:r>
              <a:rPr sz="1400">
                <a:solidFill>
                  <a:srgbClr val="4C4D4F"/>
                </a:solidFill>
                <a:latin typeface="Arial Nova" panose="020B0504020202020204" pitchFamily="34" charset="0"/>
                <a:cs typeface="Bahnschrift Light" panose="020F0302020204030204" pitchFamily="34" charset="0"/>
              </a:rPr>
              <a:t>Mercato</a:t>
            </a:r>
            <a:r>
              <a:rPr sz="1400" spc="-150">
                <a:solidFill>
                  <a:srgbClr val="4C4D4F"/>
                </a:solidFill>
                <a:latin typeface="Arial Nova" panose="020B0504020202020204" pitchFamily="34" charset="0"/>
                <a:cs typeface="Bahnschrift Light" panose="020F0302020204030204" pitchFamily="34" charset="0"/>
              </a:rPr>
              <a:t> </a:t>
            </a:r>
            <a:r>
              <a:rPr sz="1400" spc="15">
                <a:solidFill>
                  <a:srgbClr val="4C4D4F"/>
                </a:solidFill>
                <a:latin typeface="Arial Nova" panose="020B0504020202020204" pitchFamily="34" charset="0"/>
                <a:cs typeface="Bahnschrift Light" panose="020F0302020204030204" pitchFamily="34" charset="0"/>
              </a:rPr>
              <a:t>Agricolo</a:t>
            </a:r>
            <a:r>
              <a:rPr sz="1400" spc="-155">
                <a:solidFill>
                  <a:srgbClr val="4C4D4F"/>
                </a:solidFill>
                <a:latin typeface="Arial Nova" panose="020B0504020202020204" pitchFamily="34" charset="0"/>
                <a:cs typeface="Bahnschrift Light" panose="020F0302020204030204" pitchFamily="34" charset="0"/>
              </a:rPr>
              <a:t> </a:t>
            </a:r>
            <a:r>
              <a:rPr sz="1400" spc="20">
                <a:solidFill>
                  <a:srgbClr val="4C4D4F"/>
                </a:solidFill>
                <a:latin typeface="Arial Nova" panose="020B0504020202020204" pitchFamily="34" charset="0"/>
                <a:cs typeface="Bahnschrift Light" panose="020F0302020204030204" pitchFamily="34" charset="0"/>
              </a:rPr>
              <a:t>Alimentare</a:t>
            </a:r>
            <a:endParaRPr sz="1400">
              <a:latin typeface="Arial Nova" panose="020B0504020202020204" pitchFamily="34" charset="0"/>
              <a:cs typeface="Bahnschrift Light" panose="020F0302020204030204" pitchFamily="34" charset="0"/>
            </a:endParaRPr>
          </a:p>
        </p:txBody>
      </p:sp>
    </p:spTree>
    <p:extLst>
      <p:ext uri="{BB962C8B-B14F-4D97-AF65-F5344CB8AC3E}">
        <p14:creationId xmlns:p14="http://schemas.microsoft.com/office/powerpoint/2010/main" val="257470538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62DF8D-1E0F-7B29-C2D2-E777B3DCD1F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A96B0FE-5378-28D4-D989-08D20F456126}"/>
              </a:ext>
            </a:extLst>
          </p:cNvPr>
          <p:cNvSpPr>
            <a:spLocks noGrp="1"/>
          </p:cNvSpPr>
          <p:nvPr>
            <p:ph idx="1"/>
          </p:nvPr>
        </p:nvSpPr>
        <p:spPr>
          <a:xfrm>
            <a:off x="5183188" y="987425"/>
            <a:ext cx="6172200" cy="4873625"/>
          </a:xfrm>
          <a:prstGeom prst="rect">
            <a:avLst/>
          </a:prstGeom>
        </p:spPr>
        <p:txBody>
          <a:bodyPr/>
          <a:lstStyle>
            <a:lvl1pPr>
              <a:defRPr sz="3200">
                <a:solidFill>
                  <a:schemeClr val="tx1">
                    <a:lumMod val="65000"/>
                    <a:lumOff val="35000"/>
                  </a:schemeClr>
                </a:solidFill>
              </a:defRPr>
            </a:lvl1pPr>
            <a:lvl2pPr>
              <a:defRPr sz="2800">
                <a:solidFill>
                  <a:schemeClr val="tx1">
                    <a:lumMod val="65000"/>
                    <a:lumOff val="35000"/>
                  </a:schemeClr>
                </a:solidFill>
              </a:defRPr>
            </a:lvl2pPr>
            <a:lvl3pPr>
              <a:defRPr sz="24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9FC59F4-C502-915F-33E6-BE9E84207CE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grpSp>
        <p:nvGrpSpPr>
          <p:cNvPr id="8" name="Gruppo 7">
            <a:extLst>
              <a:ext uri="{FF2B5EF4-FFF2-40B4-BE49-F238E27FC236}">
                <a16:creationId xmlns:a16="http://schemas.microsoft.com/office/drawing/2014/main" id="{9653FDED-33E7-6108-935B-2E3CFC88D7C6}"/>
              </a:ext>
            </a:extLst>
          </p:cNvPr>
          <p:cNvGrpSpPr/>
          <p:nvPr/>
        </p:nvGrpSpPr>
        <p:grpSpPr>
          <a:xfrm>
            <a:off x="0" y="0"/>
            <a:ext cx="640255" cy="6858001"/>
            <a:chOff x="0" y="0"/>
            <a:chExt cx="640255" cy="6858001"/>
          </a:xfrm>
        </p:grpSpPr>
        <p:sp>
          <p:nvSpPr>
            <p:cNvPr id="9" name="Rettangolo 8">
              <a:extLst>
                <a:ext uri="{FF2B5EF4-FFF2-40B4-BE49-F238E27FC236}">
                  <a16:creationId xmlns:a16="http://schemas.microsoft.com/office/drawing/2014/main" id="{30BC4316-02A5-F1D1-5358-E9040E14564A}"/>
                </a:ext>
              </a:extLst>
            </p:cNvPr>
            <p:cNvSpPr/>
            <p:nvPr/>
          </p:nvSpPr>
          <p:spPr>
            <a:xfrm>
              <a:off x="0" y="0"/>
              <a:ext cx="6096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descr="Immagine che contiene clipart&#10;&#10;Descrizione generata automaticamente">
              <a:extLst>
                <a:ext uri="{FF2B5EF4-FFF2-40B4-BE49-F238E27FC236}">
                  <a16:creationId xmlns:a16="http://schemas.microsoft.com/office/drawing/2014/main" id="{F253C712-2D46-BC5D-F1E7-633FF21C3805}"/>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22076" r="53902"/>
            <a:stretch/>
          </p:blipFill>
          <p:spPr>
            <a:xfrm>
              <a:off x="1" y="1"/>
              <a:ext cx="640254" cy="6858000"/>
            </a:xfrm>
            <a:prstGeom prst="rect">
              <a:avLst/>
            </a:prstGeom>
          </p:spPr>
        </p:pic>
      </p:grpSp>
      <p:grpSp>
        <p:nvGrpSpPr>
          <p:cNvPr id="11" name="Gruppo 10">
            <a:extLst>
              <a:ext uri="{FF2B5EF4-FFF2-40B4-BE49-F238E27FC236}">
                <a16:creationId xmlns:a16="http://schemas.microsoft.com/office/drawing/2014/main" id="{05AE38AE-51F1-564A-23C5-E6C35A3285FB}"/>
              </a:ext>
            </a:extLst>
          </p:cNvPr>
          <p:cNvGrpSpPr/>
          <p:nvPr/>
        </p:nvGrpSpPr>
        <p:grpSpPr>
          <a:xfrm>
            <a:off x="725784" y="6190653"/>
            <a:ext cx="923925" cy="572694"/>
            <a:chOff x="4682837" y="5624741"/>
            <a:chExt cx="923925" cy="572694"/>
          </a:xfrm>
        </p:grpSpPr>
        <p:sp>
          <p:nvSpPr>
            <p:cNvPr id="12" name="object 3">
              <a:extLst>
                <a:ext uri="{FF2B5EF4-FFF2-40B4-BE49-F238E27FC236}">
                  <a16:creationId xmlns:a16="http://schemas.microsoft.com/office/drawing/2014/main" id="{F6163897-D760-20BD-BA74-80E88AC8BD8D}"/>
                </a:ext>
              </a:extLst>
            </p:cNvPr>
            <p:cNvSpPr/>
            <p:nvPr/>
          </p:nvSpPr>
          <p:spPr>
            <a:xfrm>
              <a:off x="4699838" y="5624741"/>
              <a:ext cx="314960" cy="334645"/>
            </a:xfrm>
            <a:custGeom>
              <a:avLst/>
              <a:gdLst/>
              <a:ahLst/>
              <a:cxnLst/>
              <a:rect l="l" t="t" r="r" b="b"/>
              <a:pathLst>
                <a:path w="314960" h="334645">
                  <a:moveTo>
                    <a:pt x="71983" y="298742"/>
                  </a:moveTo>
                  <a:lnTo>
                    <a:pt x="70675" y="290487"/>
                  </a:lnTo>
                  <a:lnTo>
                    <a:pt x="66370" y="283311"/>
                  </a:lnTo>
                  <a:lnTo>
                    <a:pt x="59397" y="278180"/>
                  </a:lnTo>
                  <a:lnTo>
                    <a:pt x="50977" y="276136"/>
                  </a:lnTo>
                  <a:lnTo>
                    <a:pt x="42710" y="277444"/>
                  </a:lnTo>
                  <a:lnTo>
                    <a:pt x="35547" y="281749"/>
                  </a:lnTo>
                  <a:lnTo>
                    <a:pt x="30403" y="288721"/>
                  </a:lnTo>
                  <a:lnTo>
                    <a:pt x="28371" y="297141"/>
                  </a:lnTo>
                  <a:lnTo>
                    <a:pt x="29679" y="305396"/>
                  </a:lnTo>
                  <a:lnTo>
                    <a:pt x="33985" y="312572"/>
                  </a:lnTo>
                  <a:lnTo>
                    <a:pt x="40957" y="317715"/>
                  </a:lnTo>
                  <a:lnTo>
                    <a:pt x="49377" y="319747"/>
                  </a:lnTo>
                  <a:lnTo>
                    <a:pt x="57645" y="318439"/>
                  </a:lnTo>
                  <a:lnTo>
                    <a:pt x="64808" y="314121"/>
                  </a:lnTo>
                  <a:lnTo>
                    <a:pt x="69951" y="307162"/>
                  </a:lnTo>
                  <a:lnTo>
                    <a:pt x="71983" y="298742"/>
                  </a:lnTo>
                  <a:close/>
                </a:path>
                <a:path w="314960" h="334645">
                  <a:moveTo>
                    <a:pt x="77774" y="131635"/>
                  </a:moveTo>
                  <a:lnTo>
                    <a:pt x="75819" y="124790"/>
                  </a:lnTo>
                  <a:lnTo>
                    <a:pt x="71069" y="118567"/>
                  </a:lnTo>
                  <a:lnTo>
                    <a:pt x="63931" y="113766"/>
                  </a:lnTo>
                  <a:lnTo>
                    <a:pt x="55676" y="111391"/>
                  </a:lnTo>
                  <a:lnTo>
                    <a:pt x="47853" y="111747"/>
                  </a:lnTo>
                  <a:lnTo>
                    <a:pt x="41338" y="114642"/>
                  </a:lnTo>
                  <a:lnTo>
                    <a:pt x="36995" y="119888"/>
                  </a:lnTo>
                  <a:lnTo>
                    <a:pt x="1244" y="196583"/>
                  </a:lnTo>
                  <a:lnTo>
                    <a:pt x="0" y="203288"/>
                  </a:lnTo>
                  <a:lnTo>
                    <a:pt x="1968" y="210146"/>
                  </a:lnTo>
                  <a:lnTo>
                    <a:pt x="6718" y="216357"/>
                  </a:lnTo>
                  <a:lnTo>
                    <a:pt x="13855" y="221145"/>
                  </a:lnTo>
                  <a:lnTo>
                    <a:pt x="22110" y="223532"/>
                  </a:lnTo>
                  <a:lnTo>
                    <a:pt x="29933" y="223177"/>
                  </a:lnTo>
                  <a:lnTo>
                    <a:pt x="36436" y="220268"/>
                  </a:lnTo>
                  <a:lnTo>
                    <a:pt x="40779" y="215023"/>
                  </a:lnTo>
                  <a:lnTo>
                    <a:pt x="76542" y="138328"/>
                  </a:lnTo>
                  <a:lnTo>
                    <a:pt x="77774" y="131635"/>
                  </a:lnTo>
                  <a:close/>
                </a:path>
                <a:path w="314960" h="334645">
                  <a:moveTo>
                    <a:pt x="163436" y="257454"/>
                  </a:moveTo>
                  <a:lnTo>
                    <a:pt x="162128" y="249199"/>
                  </a:lnTo>
                  <a:lnTo>
                    <a:pt x="157822" y="242023"/>
                  </a:lnTo>
                  <a:lnTo>
                    <a:pt x="150850" y="236893"/>
                  </a:lnTo>
                  <a:lnTo>
                    <a:pt x="142430" y="234848"/>
                  </a:lnTo>
                  <a:lnTo>
                    <a:pt x="134162" y="236156"/>
                  </a:lnTo>
                  <a:lnTo>
                    <a:pt x="127000" y="240461"/>
                  </a:lnTo>
                  <a:lnTo>
                    <a:pt x="121856" y="247434"/>
                  </a:lnTo>
                  <a:lnTo>
                    <a:pt x="119824" y="255866"/>
                  </a:lnTo>
                  <a:lnTo>
                    <a:pt x="121119" y="264121"/>
                  </a:lnTo>
                  <a:lnTo>
                    <a:pt x="125437" y="271297"/>
                  </a:lnTo>
                  <a:lnTo>
                    <a:pt x="132410" y="276440"/>
                  </a:lnTo>
                  <a:lnTo>
                    <a:pt x="140830" y="278472"/>
                  </a:lnTo>
                  <a:lnTo>
                    <a:pt x="149085" y="277164"/>
                  </a:lnTo>
                  <a:lnTo>
                    <a:pt x="156248" y="272846"/>
                  </a:lnTo>
                  <a:lnTo>
                    <a:pt x="161404" y="265874"/>
                  </a:lnTo>
                  <a:lnTo>
                    <a:pt x="163436" y="257454"/>
                  </a:lnTo>
                  <a:close/>
                </a:path>
                <a:path w="314960" h="334645">
                  <a:moveTo>
                    <a:pt x="169151" y="90652"/>
                  </a:moveTo>
                  <a:lnTo>
                    <a:pt x="167119" y="83921"/>
                  </a:lnTo>
                  <a:lnTo>
                    <a:pt x="162331" y="77787"/>
                  </a:lnTo>
                  <a:lnTo>
                    <a:pt x="155181" y="73025"/>
                  </a:lnTo>
                  <a:lnTo>
                    <a:pt x="146939" y="70612"/>
                  </a:lnTo>
                  <a:lnTo>
                    <a:pt x="139166" y="70891"/>
                  </a:lnTo>
                  <a:lnTo>
                    <a:pt x="132715" y="73660"/>
                  </a:lnTo>
                  <a:lnTo>
                    <a:pt x="128447" y="78752"/>
                  </a:lnTo>
                  <a:lnTo>
                    <a:pt x="83096" y="176009"/>
                  </a:lnTo>
                  <a:lnTo>
                    <a:pt x="81940" y="182549"/>
                  </a:lnTo>
                  <a:lnTo>
                    <a:pt x="83959" y="189280"/>
                  </a:lnTo>
                  <a:lnTo>
                    <a:pt x="88734" y="195414"/>
                  </a:lnTo>
                  <a:lnTo>
                    <a:pt x="95885" y="200177"/>
                  </a:lnTo>
                  <a:lnTo>
                    <a:pt x="104127" y="202590"/>
                  </a:lnTo>
                  <a:lnTo>
                    <a:pt x="111912" y="202311"/>
                  </a:lnTo>
                  <a:lnTo>
                    <a:pt x="118364" y="199529"/>
                  </a:lnTo>
                  <a:lnTo>
                    <a:pt x="122643" y="194437"/>
                  </a:lnTo>
                  <a:lnTo>
                    <a:pt x="167995" y="97193"/>
                  </a:lnTo>
                  <a:lnTo>
                    <a:pt x="169151" y="90652"/>
                  </a:lnTo>
                  <a:close/>
                </a:path>
                <a:path w="314960" h="334645">
                  <a:moveTo>
                    <a:pt x="273646" y="21069"/>
                  </a:moveTo>
                  <a:lnTo>
                    <a:pt x="271919" y="13716"/>
                  </a:lnTo>
                  <a:lnTo>
                    <a:pt x="267322" y="7175"/>
                  </a:lnTo>
                  <a:lnTo>
                    <a:pt x="260248" y="2260"/>
                  </a:lnTo>
                  <a:lnTo>
                    <a:pt x="251929" y="0"/>
                  </a:lnTo>
                  <a:lnTo>
                    <a:pt x="243967" y="685"/>
                  </a:lnTo>
                  <a:lnTo>
                    <a:pt x="237223" y="4076"/>
                  </a:lnTo>
                  <a:lnTo>
                    <a:pt x="232600" y="9931"/>
                  </a:lnTo>
                  <a:lnTo>
                    <a:pt x="161683" y="162001"/>
                  </a:lnTo>
                  <a:lnTo>
                    <a:pt x="160172" y="169303"/>
                  </a:lnTo>
                  <a:lnTo>
                    <a:pt x="161899" y="176657"/>
                  </a:lnTo>
                  <a:lnTo>
                    <a:pt x="166497" y="183197"/>
                  </a:lnTo>
                  <a:lnTo>
                    <a:pt x="173570" y="188112"/>
                  </a:lnTo>
                  <a:lnTo>
                    <a:pt x="181889" y="190385"/>
                  </a:lnTo>
                  <a:lnTo>
                    <a:pt x="189865" y="189687"/>
                  </a:lnTo>
                  <a:lnTo>
                    <a:pt x="196608" y="186296"/>
                  </a:lnTo>
                  <a:lnTo>
                    <a:pt x="201218" y="180441"/>
                  </a:lnTo>
                  <a:lnTo>
                    <a:pt x="272135" y="28371"/>
                  </a:lnTo>
                  <a:lnTo>
                    <a:pt x="273646" y="21069"/>
                  </a:lnTo>
                  <a:close/>
                </a:path>
                <a:path w="314960" h="334645">
                  <a:moveTo>
                    <a:pt x="287680" y="145935"/>
                  </a:moveTo>
                  <a:lnTo>
                    <a:pt x="285661" y="139204"/>
                  </a:lnTo>
                  <a:lnTo>
                    <a:pt x="280860" y="133070"/>
                  </a:lnTo>
                  <a:lnTo>
                    <a:pt x="273723" y="128308"/>
                  </a:lnTo>
                  <a:lnTo>
                    <a:pt x="265480" y="125895"/>
                  </a:lnTo>
                  <a:lnTo>
                    <a:pt x="257695" y="126174"/>
                  </a:lnTo>
                  <a:lnTo>
                    <a:pt x="251244" y="128943"/>
                  </a:lnTo>
                  <a:lnTo>
                    <a:pt x="246989" y="134048"/>
                  </a:lnTo>
                  <a:lnTo>
                    <a:pt x="201637" y="231279"/>
                  </a:lnTo>
                  <a:lnTo>
                    <a:pt x="200482" y="237820"/>
                  </a:lnTo>
                  <a:lnTo>
                    <a:pt x="202501" y="244551"/>
                  </a:lnTo>
                  <a:lnTo>
                    <a:pt x="207276" y="250698"/>
                  </a:lnTo>
                  <a:lnTo>
                    <a:pt x="214426" y="255460"/>
                  </a:lnTo>
                  <a:lnTo>
                    <a:pt x="222669" y="257873"/>
                  </a:lnTo>
                  <a:lnTo>
                    <a:pt x="230454" y="257594"/>
                  </a:lnTo>
                  <a:lnTo>
                    <a:pt x="236905" y="254812"/>
                  </a:lnTo>
                  <a:lnTo>
                    <a:pt x="241173" y="249720"/>
                  </a:lnTo>
                  <a:lnTo>
                    <a:pt x="286524" y="152488"/>
                  </a:lnTo>
                  <a:lnTo>
                    <a:pt x="287680" y="145935"/>
                  </a:lnTo>
                  <a:close/>
                </a:path>
                <a:path w="314960" h="334645">
                  <a:moveTo>
                    <a:pt x="314833" y="242189"/>
                  </a:moveTo>
                  <a:lnTo>
                    <a:pt x="312864" y="235331"/>
                  </a:lnTo>
                  <a:lnTo>
                    <a:pt x="308114" y="229120"/>
                  </a:lnTo>
                  <a:lnTo>
                    <a:pt x="300990" y="224320"/>
                  </a:lnTo>
                  <a:lnTo>
                    <a:pt x="292735" y="221932"/>
                  </a:lnTo>
                  <a:lnTo>
                    <a:pt x="284911" y="222288"/>
                  </a:lnTo>
                  <a:lnTo>
                    <a:pt x="278396" y="225196"/>
                  </a:lnTo>
                  <a:lnTo>
                    <a:pt x="274053" y="230441"/>
                  </a:lnTo>
                  <a:lnTo>
                    <a:pt x="238302" y="307136"/>
                  </a:lnTo>
                  <a:lnTo>
                    <a:pt x="237070" y="313829"/>
                  </a:lnTo>
                  <a:lnTo>
                    <a:pt x="239026" y="320687"/>
                  </a:lnTo>
                  <a:lnTo>
                    <a:pt x="243776" y="326898"/>
                  </a:lnTo>
                  <a:lnTo>
                    <a:pt x="250913" y="331698"/>
                  </a:lnTo>
                  <a:lnTo>
                    <a:pt x="259181" y="334073"/>
                  </a:lnTo>
                  <a:lnTo>
                    <a:pt x="266992" y="333717"/>
                  </a:lnTo>
                  <a:lnTo>
                    <a:pt x="273507" y="330822"/>
                  </a:lnTo>
                  <a:lnTo>
                    <a:pt x="277837" y="325577"/>
                  </a:lnTo>
                  <a:lnTo>
                    <a:pt x="313601" y="248881"/>
                  </a:lnTo>
                  <a:lnTo>
                    <a:pt x="314833" y="242189"/>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grpSp>
          <p:nvGrpSpPr>
            <p:cNvPr id="13" name="object 4">
              <a:extLst>
                <a:ext uri="{FF2B5EF4-FFF2-40B4-BE49-F238E27FC236}">
                  <a16:creationId xmlns:a16="http://schemas.microsoft.com/office/drawing/2014/main" id="{DE9810DC-D0E3-32E3-1EEA-E3A74F57F57C}"/>
                </a:ext>
              </a:extLst>
            </p:cNvPr>
            <p:cNvGrpSpPr/>
            <p:nvPr/>
          </p:nvGrpSpPr>
          <p:grpSpPr>
            <a:xfrm>
              <a:off x="4682837" y="5956135"/>
              <a:ext cx="923925" cy="241300"/>
              <a:chOff x="4682837" y="5851233"/>
              <a:chExt cx="923925" cy="241300"/>
            </a:xfrm>
          </p:grpSpPr>
          <p:sp>
            <p:nvSpPr>
              <p:cNvPr id="14" name="object 5">
                <a:extLst>
                  <a:ext uri="{FF2B5EF4-FFF2-40B4-BE49-F238E27FC236}">
                    <a16:creationId xmlns:a16="http://schemas.microsoft.com/office/drawing/2014/main" id="{82161B39-C659-0B5B-A769-13C6CF149A00}"/>
                  </a:ext>
                </a:extLst>
              </p:cNvPr>
              <p:cNvSpPr/>
              <p:nvPr/>
            </p:nvSpPr>
            <p:spPr>
              <a:xfrm>
                <a:off x="4846749" y="5851233"/>
                <a:ext cx="43815" cy="43815"/>
              </a:xfrm>
              <a:custGeom>
                <a:avLst/>
                <a:gdLst/>
                <a:ahLst/>
                <a:cxnLst/>
                <a:rect l="l" t="t" r="r" b="b"/>
                <a:pathLst>
                  <a:path w="43814" h="43814">
                    <a:moveTo>
                      <a:pt x="22607" y="0"/>
                    </a:moveTo>
                    <a:lnTo>
                      <a:pt x="14346" y="1305"/>
                    </a:lnTo>
                    <a:lnTo>
                      <a:pt x="7178" y="5611"/>
                    </a:lnTo>
                    <a:lnTo>
                      <a:pt x="2035" y="12576"/>
                    </a:lnTo>
                    <a:lnTo>
                      <a:pt x="0" y="21000"/>
                    </a:lnTo>
                    <a:lnTo>
                      <a:pt x="1306" y="29264"/>
                    </a:lnTo>
                    <a:lnTo>
                      <a:pt x="5616" y="36433"/>
                    </a:lnTo>
                    <a:lnTo>
                      <a:pt x="12589" y="41570"/>
                    </a:lnTo>
                    <a:lnTo>
                      <a:pt x="21010" y="43606"/>
                    </a:lnTo>
                    <a:lnTo>
                      <a:pt x="29272" y="42299"/>
                    </a:lnTo>
                    <a:lnTo>
                      <a:pt x="36440" y="37989"/>
                    </a:lnTo>
                    <a:lnTo>
                      <a:pt x="41583" y="31016"/>
                    </a:lnTo>
                    <a:lnTo>
                      <a:pt x="43613" y="22600"/>
                    </a:lnTo>
                    <a:lnTo>
                      <a:pt x="42307" y="14340"/>
                    </a:lnTo>
                    <a:lnTo>
                      <a:pt x="38000" y="7172"/>
                    </a:lnTo>
                    <a:lnTo>
                      <a:pt x="31029" y="2035"/>
                    </a:lnTo>
                    <a:lnTo>
                      <a:pt x="22607" y="0"/>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pic>
            <p:nvPicPr>
              <p:cNvPr id="15" name="object 6">
                <a:extLst>
                  <a:ext uri="{FF2B5EF4-FFF2-40B4-BE49-F238E27FC236}">
                    <a16:creationId xmlns:a16="http://schemas.microsoft.com/office/drawing/2014/main" id="{8D29C1F6-C8B0-C10A-7ACA-B2F6ADA8DCF4}"/>
                  </a:ext>
                </a:extLst>
              </p:cNvPr>
              <p:cNvPicPr/>
              <p:nvPr/>
            </p:nvPicPr>
            <p:blipFill>
              <a:blip r:embed="rId3" cstate="print"/>
              <a:stretch>
                <a:fillRect/>
              </a:stretch>
            </p:blipFill>
            <p:spPr>
              <a:xfrm>
                <a:off x="4682837" y="5899778"/>
                <a:ext cx="113493" cy="190394"/>
              </a:xfrm>
              <a:prstGeom prst="rect">
                <a:avLst/>
              </a:prstGeom>
            </p:spPr>
          </p:pic>
          <p:sp>
            <p:nvSpPr>
              <p:cNvPr id="16" name="object 7">
                <a:extLst>
                  <a:ext uri="{FF2B5EF4-FFF2-40B4-BE49-F238E27FC236}">
                    <a16:creationId xmlns:a16="http://schemas.microsoft.com/office/drawing/2014/main" id="{404AC9AA-85F7-70DA-FDDE-2C47CEDEE802}"/>
                  </a:ext>
                </a:extLst>
              </p:cNvPr>
              <p:cNvSpPr/>
              <p:nvPr/>
            </p:nvSpPr>
            <p:spPr>
              <a:xfrm>
                <a:off x="4808658" y="5899745"/>
                <a:ext cx="797560" cy="192405"/>
              </a:xfrm>
              <a:custGeom>
                <a:avLst/>
                <a:gdLst/>
                <a:ahLst/>
                <a:cxnLst/>
                <a:rect l="l" t="t" r="r" b="b"/>
                <a:pathLst>
                  <a:path w="797560" h="192404">
                    <a:moveTo>
                      <a:pt x="57105" y="177275"/>
                    </a:moveTo>
                    <a:lnTo>
                      <a:pt x="16014" y="177275"/>
                    </a:lnTo>
                    <a:lnTo>
                      <a:pt x="25041" y="183859"/>
                    </a:lnTo>
                    <a:lnTo>
                      <a:pt x="35914" y="188512"/>
                    </a:lnTo>
                    <a:lnTo>
                      <a:pt x="48670" y="191273"/>
                    </a:lnTo>
                    <a:lnTo>
                      <a:pt x="63347" y="192185"/>
                    </a:lnTo>
                    <a:lnTo>
                      <a:pt x="86134" y="188459"/>
                    </a:lnTo>
                    <a:lnTo>
                      <a:pt x="103905" y="178037"/>
                    </a:lnTo>
                    <a:lnTo>
                      <a:pt x="62167" y="178026"/>
                    </a:lnTo>
                    <a:lnTo>
                      <a:pt x="57105" y="177275"/>
                    </a:lnTo>
                    <a:close/>
                  </a:path>
                  <a:path w="797560" h="192404">
                    <a:moveTo>
                      <a:pt x="489661" y="91944"/>
                    </a:moveTo>
                    <a:lnTo>
                      <a:pt x="459752" y="91944"/>
                    </a:lnTo>
                    <a:lnTo>
                      <a:pt x="459315" y="96046"/>
                    </a:lnTo>
                    <a:lnTo>
                      <a:pt x="459105" y="100047"/>
                    </a:lnTo>
                    <a:lnTo>
                      <a:pt x="459105" y="104238"/>
                    </a:lnTo>
                    <a:lnTo>
                      <a:pt x="465087" y="139678"/>
                    </a:lnTo>
                    <a:lnTo>
                      <a:pt x="481798" y="167499"/>
                    </a:lnTo>
                    <a:lnTo>
                      <a:pt x="507384" y="185676"/>
                    </a:lnTo>
                    <a:lnTo>
                      <a:pt x="539991" y="192185"/>
                    </a:lnTo>
                    <a:lnTo>
                      <a:pt x="554957" y="191238"/>
                    </a:lnTo>
                    <a:lnTo>
                      <a:pt x="568915" y="187951"/>
                    </a:lnTo>
                    <a:lnTo>
                      <a:pt x="584064" y="181657"/>
                    </a:lnTo>
                    <a:lnTo>
                      <a:pt x="596344" y="175053"/>
                    </a:lnTo>
                    <a:lnTo>
                      <a:pt x="549681" y="175053"/>
                    </a:lnTo>
                    <a:lnTo>
                      <a:pt x="525360" y="169261"/>
                    </a:lnTo>
                    <a:lnTo>
                      <a:pt x="506388" y="153023"/>
                    </a:lnTo>
                    <a:lnTo>
                      <a:pt x="494058" y="128049"/>
                    </a:lnTo>
                    <a:lnTo>
                      <a:pt x="489661" y="96046"/>
                    </a:lnTo>
                    <a:lnTo>
                      <a:pt x="489661" y="91944"/>
                    </a:lnTo>
                    <a:close/>
                  </a:path>
                  <a:path w="797560" h="192404">
                    <a:moveTo>
                      <a:pt x="18262" y="137778"/>
                    </a:moveTo>
                    <a:lnTo>
                      <a:pt x="1117" y="137778"/>
                    </a:lnTo>
                    <a:lnTo>
                      <a:pt x="1117" y="190699"/>
                    </a:lnTo>
                    <a:lnTo>
                      <a:pt x="16014" y="190699"/>
                    </a:lnTo>
                    <a:lnTo>
                      <a:pt x="16014" y="177275"/>
                    </a:lnTo>
                    <a:lnTo>
                      <a:pt x="57105" y="177275"/>
                    </a:lnTo>
                    <a:lnTo>
                      <a:pt x="45624" y="175572"/>
                    </a:lnTo>
                    <a:lnTo>
                      <a:pt x="31589" y="168949"/>
                    </a:lnTo>
                    <a:lnTo>
                      <a:pt x="21885" y="159322"/>
                    </a:lnTo>
                    <a:lnTo>
                      <a:pt x="18262" y="147849"/>
                    </a:lnTo>
                    <a:lnTo>
                      <a:pt x="18262" y="137778"/>
                    </a:lnTo>
                    <a:close/>
                  </a:path>
                  <a:path w="797560" h="192404">
                    <a:moveTo>
                      <a:pt x="763348" y="91944"/>
                    </a:moveTo>
                    <a:lnTo>
                      <a:pt x="715200" y="91944"/>
                    </a:lnTo>
                    <a:lnTo>
                      <a:pt x="756475" y="180450"/>
                    </a:lnTo>
                    <a:lnTo>
                      <a:pt x="761091" y="186308"/>
                    </a:lnTo>
                    <a:lnTo>
                      <a:pt x="767832" y="189701"/>
                    </a:lnTo>
                    <a:lnTo>
                      <a:pt x="775806" y="190385"/>
                    </a:lnTo>
                    <a:lnTo>
                      <a:pt x="784123" y="188121"/>
                    </a:lnTo>
                    <a:lnTo>
                      <a:pt x="791203" y="183212"/>
                    </a:lnTo>
                    <a:lnTo>
                      <a:pt x="795802" y="176666"/>
                    </a:lnTo>
                    <a:lnTo>
                      <a:pt x="797537" y="169319"/>
                    </a:lnTo>
                    <a:lnTo>
                      <a:pt x="796020" y="162004"/>
                    </a:lnTo>
                    <a:lnTo>
                      <a:pt x="763348" y="91944"/>
                    </a:lnTo>
                    <a:close/>
                  </a:path>
                  <a:path w="797560" h="192404">
                    <a:moveTo>
                      <a:pt x="226110" y="173567"/>
                    </a:moveTo>
                    <a:lnTo>
                      <a:pt x="141516" y="173567"/>
                    </a:lnTo>
                    <a:lnTo>
                      <a:pt x="141516" y="187359"/>
                    </a:lnTo>
                    <a:lnTo>
                      <a:pt x="226110" y="187359"/>
                    </a:lnTo>
                    <a:lnTo>
                      <a:pt x="226110" y="173567"/>
                    </a:lnTo>
                    <a:close/>
                  </a:path>
                  <a:path w="797560" h="192404">
                    <a:moveTo>
                      <a:pt x="338277" y="173567"/>
                    </a:moveTo>
                    <a:lnTo>
                      <a:pt x="254050" y="173567"/>
                    </a:lnTo>
                    <a:lnTo>
                      <a:pt x="254050" y="187359"/>
                    </a:lnTo>
                    <a:lnTo>
                      <a:pt x="338277" y="187359"/>
                    </a:lnTo>
                    <a:lnTo>
                      <a:pt x="338277" y="173567"/>
                    </a:lnTo>
                    <a:close/>
                  </a:path>
                  <a:path w="797560" h="192404">
                    <a:moveTo>
                      <a:pt x="450469" y="173567"/>
                    </a:moveTo>
                    <a:lnTo>
                      <a:pt x="366242" y="173567"/>
                    </a:lnTo>
                    <a:lnTo>
                      <a:pt x="366242" y="187359"/>
                    </a:lnTo>
                    <a:lnTo>
                      <a:pt x="450469" y="187359"/>
                    </a:lnTo>
                    <a:lnTo>
                      <a:pt x="450469" y="173567"/>
                    </a:lnTo>
                    <a:close/>
                  </a:path>
                  <a:path w="797560" h="192404">
                    <a:moveTo>
                      <a:pt x="665784" y="173567"/>
                    </a:moveTo>
                    <a:lnTo>
                      <a:pt x="613638" y="173567"/>
                    </a:lnTo>
                    <a:lnTo>
                      <a:pt x="613638" y="187359"/>
                    </a:lnTo>
                    <a:lnTo>
                      <a:pt x="665784" y="187359"/>
                    </a:lnTo>
                    <a:lnTo>
                      <a:pt x="665784" y="173567"/>
                    </a:lnTo>
                    <a:close/>
                  </a:path>
                  <a:path w="797560" h="192404">
                    <a:moveTo>
                      <a:pt x="57772" y="14055"/>
                    </a:moveTo>
                    <a:lnTo>
                      <a:pt x="34279" y="17595"/>
                    </a:lnTo>
                    <a:lnTo>
                      <a:pt x="16027" y="27561"/>
                    </a:lnTo>
                    <a:lnTo>
                      <a:pt x="4204" y="42976"/>
                    </a:lnTo>
                    <a:lnTo>
                      <a:pt x="0" y="62861"/>
                    </a:lnTo>
                    <a:lnTo>
                      <a:pt x="2537" y="78813"/>
                    </a:lnTo>
                    <a:lnTo>
                      <a:pt x="10802" y="92033"/>
                    </a:lnTo>
                    <a:lnTo>
                      <a:pt x="25776" y="103434"/>
                    </a:lnTo>
                    <a:lnTo>
                      <a:pt x="48437" y="113928"/>
                    </a:lnTo>
                    <a:lnTo>
                      <a:pt x="72699" y="124273"/>
                    </a:lnTo>
                    <a:lnTo>
                      <a:pt x="87912" y="133255"/>
                    </a:lnTo>
                    <a:lnTo>
                      <a:pt x="95786" y="142169"/>
                    </a:lnTo>
                    <a:lnTo>
                      <a:pt x="98031" y="152307"/>
                    </a:lnTo>
                    <a:lnTo>
                      <a:pt x="95320" y="162623"/>
                    </a:lnTo>
                    <a:lnTo>
                      <a:pt x="87818" y="170768"/>
                    </a:lnTo>
                    <a:lnTo>
                      <a:pt x="76476" y="176115"/>
                    </a:lnTo>
                    <a:lnTo>
                      <a:pt x="62242" y="178037"/>
                    </a:lnTo>
                    <a:lnTo>
                      <a:pt x="103924" y="178026"/>
                    </a:lnTo>
                    <a:lnTo>
                      <a:pt x="115493" y="162004"/>
                    </a:lnTo>
                    <a:lnTo>
                      <a:pt x="119621" y="141512"/>
                    </a:lnTo>
                    <a:lnTo>
                      <a:pt x="117245" y="125574"/>
                    </a:lnTo>
                    <a:lnTo>
                      <a:pt x="109280" y="112674"/>
                    </a:lnTo>
                    <a:lnTo>
                      <a:pt x="94471" y="101521"/>
                    </a:lnTo>
                    <a:lnTo>
                      <a:pt x="71564" y="90826"/>
                    </a:lnTo>
                    <a:lnTo>
                      <a:pt x="45078" y="79726"/>
                    </a:lnTo>
                    <a:lnTo>
                      <a:pt x="30791" y="71910"/>
                    </a:lnTo>
                    <a:lnTo>
                      <a:pt x="24962" y="64512"/>
                    </a:lnTo>
                    <a:lnTo>
                      <a:pt x="23850" y="54669"/>
                    </a:lnTo>
                    <a:lnTo>
                      <a:pt x="26131" y="43774"/>
                    </a:lnTo>
                    <a:lnTo>
                      <a:pt x="32604" y="35432"/>
                    </a:lnTo>
                    <a:lnTo>
                      <a:pt x="42710" y="30095"/>
                    </a:lnTo>
                    <a:lnTo>
                      <a:pt x="55892" y="28215"/>
                    </a:lnTo>
                    <a:lnTo>
                      <a:pt x="98801" y="28215"/>
                    </a:lnTo>
                    <a:lnTo>
                      <a:pt x="97281" y="26717"/>
                    </a:lnTo>
                    <a:lnTo>
                      <a:pt x="88999" y="21122"/>
                    </a:lnTo>
                    <a:lnTo>
                      <a:pt x="79751" y="17171"/>
                    </a:lnTo>
                    <a:lnTo>
                      <a:pt x="69391" y="14828"/>
                    </a:lnTo>
                    <a:lnTo>
                      <a:pt x="57772" y="14055"/>
                    </a:lnTo>
                    <a:close/>
                  </a:path>
                  <a:path w="797560" h="192404">
                    <a:moveTo>
                      <a:pt x="595515" y="157908"/>
                    </a:moveTo>
                    <a:lnTo>
                      <a:pt x="581647" y="166244"/>
                    </a:lnTo>
                    <a:lnTo>
                      <a:pt x="570364" y="171509"/>
                    </a:lnTo>
                    <a:lnTo>
                      <a:pt x="560198" y="174260"/>
                    </a:lnTo>
                    <a:lnTo>
                      <a:pt x="549681" y="175053"/>
                    </a:lnTo>
                    <a:lnTo>
                      <a:pt x="596344" y="175053"/>
                    </a:lnTo>
                    <a:lnTo>
                      <a:pt x="602602" y="171687"/>
                    </a:lnTo>
                    <a:lnTo>
                      <a:pt x="595515" y="157908"/>
                    </a:lnTo>
                    <a:close/>
                  </a:path>
                  <a:path w="797560" h="192404">
                    <a:moveTo>
                      <a:pt x="197802" y="39379"/>
                    </a:moveTo>
                    <a:lnTo>
                      <a:pt x="169837" y="39379"/>
                    </a:lnTo>
                    <a:lnTo>
                      <a:pt x="169837" y="173567"/>
                    </a:lnTo>
                    <a:lnTo>
                      <a:pt x="197802" y="173567"/>
                    </a:lnTo>
                    <a:lnTo>
                      <a:pt x="197802" y="76653"/>
                    </a:lnTo>
                    <a:lnTo>
                      <a:pt x="215953" y="56536"/>
                    </a:lnTo>
                    <a:lnTo>
                      <a:pt x="197802" y="56536"/>
                    </a:lnTo>
                    <a:lnTo>
                      <a:pt x="197802" y="39379"/>
                    </a:lnTo>
                    <a:close/>
                  </a:path>
                  <a:path w="797560" h="192404">
                    <a:moveTo>
                      <a:pt x="301792" y="32317"/>
                    </a:moveTo>
                    <a:lnTo>
                      <a:pt x="255562" y="32317"/>
                    </a:lnTo>
                    <a:lnTo>
                      <a:pt x="266612" y="34547"/>
                    </a:lnTo>
                    <a:lnTo>
                      <a:pt x="274937" y="40933"/>
                    </a:lnTo>
                    <a:lnTo>
                      <a:pt x="280136" y="50922"/>
                    </a:lnTo>
                    <a:lnTo>
                      <a:pt x="280229" y="51324"/>
                    </a:lnTo>
                    <a:lnTo>
                      <a:pt x="282016" y="64360"/>
                    </a:lnTo>
                    <a:lnTo>
                      <a:pt x="282016" y="173567"/>
                    </a:lnTo>
                    <a:lnTo>
                      <a:pt x="310349" y="173567"/>
                    </a:lnTo>
                    <a:lnTo>
                      <a:pt x="310349" y="76653"/>
                    </a:lnTo>
                    <a:lnTo>
                      <a:pt x="329046" y="56536"/>
                    </a:lnTo>
                    <a:lnTo>
                      <a:pt x="310349" y="56536"/>
                    </a:lnTo>
                    <a:lnTo>
                      <a:pt x="305507" y="37790"/>
                    </a:lnTo>
                    <a:lnTo>
                      <a:pt x="301792" y="32317"/>
                    </a:lnTo>
                    <a:close/>
                  </a:path>
                  <a:path w="797560" h="192404">
                    <a:moveTo>
                      <a:pt x="414254" y="32673"/>
                    </a:moveTo>
                    <a:lnTo>
                      <a:pt x="368109" y="32673"/>
                    </a:lnTo>
                    <a:lnTo>
                      <a:pt x="379159" y="34795"/>
                    </a:lnTo>
                    <a:lnTo>
                      <a:pt x="387431" y="40933"/>
                    </a:lnTo>
                    <a:lnTo>
                      <a:pt x="387549" y="41096"/>
                    </a:lnTo>
                    <a:lnTo>
                      <a:pt x="392735" y="50922"/>
                    </a:lnTo>
                    <a:lnTo>
                      <a:pt x="394563" y="64360"/>
                    </a:lnTo>
                    <a:lnTo>
                      <a:pt x="394563" y="173567"/>
                    </a:lnTo>
                    <a:lnTo>
                      <a:pt x="422516" y="173567"/>
                    </a:lnTo>
                    <a:lnTo>
                      <a:pt x="422516" y="91944"/>
                    </a:lnTo>
                    <a:lnTo>
                      <a:pt x="489661" y="91944"/>
                    </a:lnTo>
                    <a:lnTo>
                      <a:pt x="763342" y="91931"/>
                    </a:lnTo>
                    <a:lnTo>
                      <a:pt x="756395" y="77034"/>
                    </a:lnTo>
                    <a:lnTo>
                      <a:pt x="490042" y="77034"/>
                    </a:lnTo>
                    <a:lnTo>
                      <a:pt x="422516" y="77021"/>
                    </a:lnTo>
                    <a:lnTo>
                      <a:pt x="422516" y="60270"/>
                    </a:lnTo>
                    <a:lnTo>
                      <a:pt x="419408" y="41096"/>
                    </a:lnTo>
                    <a:lnTo>
                      <a:pt x="414254" y="32673"/>
                    </a:lnTo>
                    <a:close/>
                  </a:path>
                  <a:path w="797560" h="192404">
                    <a:moveTo>
                      <a:pt x="763342" y="91931"/>
                    </a:moveTo>
                    <a:lnTo>
                      <a:pt x="489661" y="91931"/>
                    </a:lnTo>
                    <a:lnTo>
                      <a:pt x="663397" y="91944"/>
                    </a:lnTo>
                    <a:lnTo>
                      <a:pt x="627786" y="173567"/>
                    </a:lnTo>
                    <a:lnTo>
                      <a:pt x="644550" y="173567"/>
                    </a:lnTo>
                    <a:lnTo>
                      <a:pt x="681621" y="91944"/>
                    </a:lnTo>
                    <a:lnTo>
                      <a:pt x="763348" y="91944"/>
                    </a:lnTo>
                    <a:close/>
                  </a:path>
                  <a:path w="797560" h="192404">
                    <a:moveTo>
                      <a:pt x="583928" y="29701"/>
                    </a:moveTo>
                    <a:lnTo>
                      <a:pt x="539584" y="29701"/>
                    </a:lnTo>
                    <a:lnTo>
                      <a:pt x="554487" y="32553"/>
                    </a:lnTo>
                    <a:lnTo>
                      <a:pt x="566174" y="40507"/>
                    </a:lnTo>
                    <a:lnTo>
                      <a:pt x="573799" y="52649"/>
                    </a:lnTo>
                    <a:lnTo>
                      <a:pt x="576529" y="68081"/>
                    </a:lnTo>
                    <a:lnTo>
                      <a:pt x="576529" y="77034"/>
                    </a:lnTo>
                    <a:lnTo>
                      <a:pt x="756395" y="77034"/>
                    </a:lnTo>
                    <a:lnTo>
                      <a:pt x="606933" y="77021"/>
                    </a:lnTo>
                    <a:lnTo>
                      <a:pt x="600868" y="51297"/>
                    </a:lnTo>
                    <a:lnTo>
                      <a:pt x="586770" y="31441"/>
                    </a:lnTo>
                    <a:lnTo>
                      <a:pt x="583928" y="29701"/>
                    </a:lnTo>
                    <a:close/>
                  </a:path>
                  <a:path w="797560" h="192404">
                    <a:moveTo>
                      <a:pt x="539241" y="14055"/>
                    </a:moveTo>
                    <a:lnTo>
                      <a:pt x="512656" y="18607"/>
                    </a:lnTo>
                    <a:lnTo>
                      <a:pt x="490255" y="31441"/>
                    </a:lnTo>
                    <a:lnTo>
                      <a:pt x="473142" y="51324"/>
                    </a:lnTo>
                    <a:lnTo>
                      <a:pt x="462406" y="77021"/>
                    </a:lnTo>
                    <a:lnTo>
                      <a:pt x="490045" y="77021"/>
                    </a:lnTo>
                    <a:lnTo>
                      <a:pt x="495379" y="57369"/>
                    </a:lnTo>
                    <a:lnTo>
                      <a:pt x="505879" y="42462"/>
                    </a:lnTo>
                    <a:lnTo>
                      <a:pt x="520846" y="33007"/>
                    </a:lnTo>
                    <a:lnTo>
                      <a:pt x="539584" y="29701"/>
                    </a:lnTo>
                    <a:lnTo>
                      <a:pt x="583928" y="29701"/>
                    </a:lnTo>
                    <a:lnTo>
                      <a:pt x="565811" y="18607"/>
                    </a:lnTo>
                    <a:lnTo>
                      <a:pt x="539241" y="14055"/>
                    </a:lnTo>
                    <a:close/>
                  </a:path>
                  <a:path w="797560" h="192404">
                    <a:moveTo>
                      <a:pt x="705768" y="0"/>
                    </a:moveTo>
                    <a:lnTo>
                      <a:pt x="697458" y="2269"/>
                    </a:lnTo>
                    <a:lnTo>
                      <a:pt x="690378" y="7178"/>
                    </a:lnTo>
                    <a:lnTo>
                      <a:pt x="685779" y="13723"/>
                    </a:lnTo>
                    <a:lnTo>
                      <a:pt x="684044" y="21066"/>
                    </a:lnTo>
                    <a:lnTo>
                      <a:pt x="685558" y="28368"/>
                    </a:lnTo>
                    <a:lnTo>
                      <a:pt x="708240" y="77021"/>
                    </a:lnTo>
                    <a:lnTo>
                      <a:pt x="756389" y="77021"/>
                    </a:lnTo>
                    <a:lnTo>
                      <a:pt x="725106" y="9940"/>
                    </a:lnTo>
                    <a:lnTo>
                      <a:pt x="720482" y="4080"/>
                    </a:lnTo>
                    <a:lnTo>
                      <a:pt x="713740" y="685"/>
                    </a:lnTo>
                    <a:lnTo>
                      <a:pt x="705768" y="0"/>
                    </a:lnTo>
                    <a:close/>
                  </a:path>
                  <a:path w="797560" h="192404">
                    <a:moveTo>
                      <a:pt x="98801" y="28215"/>
                    </a:moveTo>
                    <a:lnTo>
                      <a:pt x="55892" y="28215"/>
                    </a:lnTo>
                    <a:lnTo>
                      <a:pt x="70151" y="30306"/>
                    </a:lnTo>
                    <a:lnTo>
                      <a:pt x="81894" y="35994"/>
                    </a:lnTo>
                    <a:lnTo>
                      <a:pt x="89863" y="44407"/>
                    </a:lnTo>
                    <a:lnTo>
                      <a:pt x="92798" y="54669"/>
                    </a:lnTo>
                    <a:lnTo>
                      <a:pt x="92798" y="58010"/>
                    </a:lnTo>
                    <a:lnTo>
                      <a:pt x="92062" y="62861"/>
                    </a:lnTo>
                    <a:lnTo>
                      <a:pt x="90550" y="66976"/>
                    </a:lnTo>
                    <a:lnTo>
                      <a:pt x="106591" y="66976"/>
                    </a:lnTo>
                    <a:lnTo>
                      <a:pt x="113017" y="39379"/>
                    </a:lnTo>
                    <a:lnTo>
                      <a:pt x="197802" y="39379"/>
                    </a:lnTo>
                    <a:lnTo>
                      <a:pt x="197802" y="30336"/>
                    </a:lnTo>
                    <a:lnTo>
                      <a:pt x="100952" y="30336"/>
                    </a:lnTo>
                    <a:lnTo>
                      <a:pt x="98801" y="28215"/>
                    </a:lnTo>
                    <a:close/>
                  </a:path>
                  <a:path w="797560" h="192404">
                    <a:moveTo>
                      <a:pt x="265595" y="14055"/>
                    </a:moveTo>
                    <a:lnTo>
                      <a:pt x="248874" y="16133"/>
                    </a:lnTo>
                    <a:lnTo>
                      <a:pt x="233237" y="23137"/>
                    </a:lnTo>
                    <a:lnTo>
                      <a:pt x="216830" y="36220"/>
                    </a:lnTo>
                    <a:lnTo>
                      <a:pt x="197802" y="56536"/>
                    </a:lnTo>
                    <a:lnTo>
                      <a:pt x="215953" y="56536"/>
                    </a:lnTo>
                    <a:lnTo>
                      <a:pt x="218241" y="54000"/>
                    </a:lnTo>
                    <a:lnTo>
                      <a:pt x="232826" y="40504"/>
                    </a:lnTo>
                    <a:lnTo>
                      <a:pt x="244331" y="34003"/>
                    </a:lnTo>
                    <a:lnTo>
                      <a:pt x="255562" y="32317"/>
                    </a:lnTo>
                    <a:lnTo>
                      <a:pt x="301792" y="32317"/>
                    </a:lnTo>
                    <a:lnTo>
                      <a:pt x="296506" y="24532"/>
                    </a:lnTo>
                    <a:lnTo>
                      <a:pt x="283239" y="16656"/>
                    </a:lnTo>
                    <a:lnTo>
                      <a:pt x="265595" y="14055"/>
                    </a:lnTo>
                    <a:close/>
                  </a:path>
                  <a:path w="797560" h="192404">
                    <a:moveTo>
                      <a:pt x="377786" y="14055"/>
                    </a:moveTo>
                    <a:lnTo>
                      <a:pt x="361286" y="16133"/>
                    </a:lnTo>
                    <a:lnTo>
                      <a:pt x="345749" y="23137"/>
                    </a:lnTo>
                    <a:lnTo>
                      <a:pt x="329371" y="36220"/>
                    </a:lnTo>
                    <a:lnTo>
                      <a:pt x="310349" y="56536"/>
                    </a:lnTo>
                    <a:lnTo>
                      <a:pt x="329046" y="56536"/>
                    </a:lnTo>
                    <a:lnTo>
                      <a:pt x="330085" y="55419"/>
                    </a:lnTo>
                    <a:lnTo>
                      <a:pt x="341057" y="44632"/>
                    </a:lnTo>
                    <a:lnTo>
                      <a:pt x="350493" y="37617"/>
                    </a:lnTo>
                    <a:lnTo>
                      <a:pt x="359230" y="33816"/>
                    </a:lnTo>
                    <a:lnTo>
                      <a:pt x="368109" y="32673"/>
                    </a:lnTo>
                    <a:lnTo>
                      <a:pt x="414254" y="32673"/>
                    </a:lnTo>
                    <a:lnTo>
                      <a:pt x="410500" y="26537"/>
                    </a:lnTo>
                    <a:lnTo>
                      <a:pt x="396418" y="17292"/>
                    </a:lnTo>
                    <a:lnTo>
                      <a:pt x="377786" y="14055"/>
                    </a:lnTo>
                    <a:close/>
                  </a:path>
                  <a:path w="797560" h="192404">
                    <a:moveTo>
                      <a:pt x="197802" y="14804"/>
                    </a:moveTo>
                    <a:lnTo>
                      <a:pt x="191084" y="14804"/>
                    </a:lnTo>
                    <a:lnTo>
                      <a:pt x="100952" y="30336"/>
                    </a:lnTo>
                    <a:lnTo>
                      <a:pt x="197802" y="30336"/>
                    </a:lnTo>
                    <a:lnTo>
                      <a:pt x="197802" y="14804"/>
                    </a:lnTo>
                    <a:close/>
                  </a:path>
                </a:pathLst>
              </a:custGeom>
              <a:solidFill>
                <a:srgbClr val="717073"/>
              </a:solidFill>
            </p:spPr>
            <p:txBody>
              <a:bodyPr wrap="square" lIns="0" tIns="0" rIns="0" bIns="0" rtlCol="0"/>
              <a:lstStyle/>
              <a:p>
                <a:endParaRPr>
                  <a:latin typeface="Bahnschrift Light" panose="020B0502040204020203" pitchFamily="34" charset="0"/>
                </a:endParaRPr>
              </a:p>
            </p:txBody>
          </p:sp>
        </p:grpSp>
      </p:grpSp>
      <p:sp>
        <p:nvSpPr>
          <p:cNvPr id="17" name="object 10">
            <a:extLst>
              <a:ext uri="{FF2B5EF4-FFF2-40B4-BE49-F238E27FC236}">
                <a16:creationId xmlns:a16="http://schemas.microsoft.com/office/drawing/2014/main" id="{BE1EBC58-4B49-6006-CDCB-9DB2EDE40D3E}"/>
              </a:ext>
            </a:extLst>
          </p:cNvPr>
          <p:cNvSpPr/>
          <p:nvPr/>
        </p:nvSpPr>
        <p:spPr>
          <a:xfrm>
            <a:off x="11728691" y="61178"/>
            <a:ext cx="360000" cy="36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pPr algn="ctr"/>
            <a:endParaRPr>
              <a:latin typeface="Bahnschrift Light" panose="020B0502040204020203" pitchFamily="34" charset="0"/>
            </a:endParaRPr>
          </a:p>
        </p:txBody>
      </p:sp>
      <p:sp>
        <p:nvSpPr>
          <p:cNvPr id="18" name="CasellaDiTesto 17">
            <a:extLst>
              <a:ext uri="{FF2B5EF4-FFF2-40B4-BE49-F238E27FC236}">
                <a16:creationId xmlns:a16="http://schemas.microsoft.com/office/drawing/2014/main" id="{3FD0C7D2-CE8B-1532-BD8F-BB8E723CD7C8}"/>
              </a:ext>
            </a:extLst>
          </p:cNvPr>
          <p:cNvSpPr txBox="1"/>
          <p:nvPr/>
        </p:nvSpPr>
        <p:spPr>
          <a:xfrm>
            <a:off x="11722582" y="148845"/>
            <a:ext cx="372218" cy="184666"/>
          </a:xfrm>
          <a:prstGeom prst="rect">
            <a:avLst/>
          </a:prstGeom>
          <a:noFill/>
        </p:spPr>
        <p:txBody>
          <a:bodyPr wrap="square" lIns="0" tIns="0" rIns="0" bIns="0" rtlCol="0" anchor="ctr" anchorCtr="1">
            <a:spAutoFit/>
          </a:bodyPr>
          <a:lstStyle>
            <a:defPPr>
              <a:defRPr lang="it-IT"/>
            </a:defPPr>
            <a:lvl1pPr>
              <a:defRPr sz="1200">
                <a:solidFill>
                  <a:schemeClr val="tx1">
                    <a:lumMod val="50000"/>
                    <a:lumOff val="50000"/>
                  </a:schemeClr>
                </a:solidFill>
                <a:latin typeface="Arial Nova Cond Light" panose="020B0306020202020204" pitchFamily="34" charset="0"/>
              </a:defRPr>
            </a:lvl1pPr>
          </a:lstStyle>
          <a:p>
            <a:pPr lvl="0"/>
            <a:fld id="{2FCF48F2-A5B0-4625-BE61-E03E8FD626E4}" type="slidenum">
              <a:rPr lang="it-IT" smtClean="0"/>
              <a:pPr lvl="0"/>
              <a:t>‹N›</a:t>
            </a:fld>
            <a:endParaRPr lang="it-IT"/>
          </a:p>
        </p:txBody>
      </p:sp>
    </p:spTree>
    <p:extLst>
      <p:ext uri="{BB962C8B-B14F-4D97-AF65-F5344CB8AC3E}">
        <p14:creationId xmlns:p14="http://schemas.microsoft.com/office/powerpoint/2010/main" val="24828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D4E75C-493C-D2DC-A336-1B3024C5F0A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D141E97-CF26-DF4A-4C72-997CD58E445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AA7E1673-5322-4EC7-AC3B-DE38EE56384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grpSp>
        <p:nvGrpSpPr>
          <p:cNvPr id="8" name="Gruppo 7">
            <a:extLst>
              <a:ext uri="{FF2B5EF4-FFF2-40B4-BE49-F238E27FC236}">
                <a16:creationId xmlns:a16="http://schemas.microsoft.com/office/drawing/2014/main" id="{4A847F85-B72B-D0D6-7F12-FFAC3577C291}"/>
              </a:ext>
            </a:extLst>
          </p:cNvPr>
          <p:cNvGrpSpPr/>
          <p:nvPr/>
        </p:nvGrpSpPr>
        <p:grpSpPr>
          <a:xfrm>
            <a:off x="0" y="0"/>
            <a:ext cx="640255" cy="6858001"/>
            <a:chOff x="0" y="0"/>
            <a:chExt cx="640255" cy="6858001"/>
          </a:xfrm>
        </p:grpSpPr>
        <p:sp>
          <p:nvSpPr>
            <p:cNvPr id="9" name="Rettangolo 8">
              <a:extLst>
                <a:ext uri="{FF2B5EF4-FFF2-40B4-BE49-F238E27FC236}">
                  <a16:creationId xmlns:a16="http://schemas.microsoft.com/office/drawing/2014/main" id="{634FDD33-856C-CE2E-3738-60ADDEEAFABC}"/>
                </a:ext>
              </a:extLst>
            </p:cNvPr>
            <p:cNvSpPr/>
            <p:nvPr/>
          </p:nvSpPr>
          <p:spPr>
            <a:xfrm>
              <a:off x="0" y="0"/>
              <a:ext cx="6096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descr="Immagine che contiene clipart&#10;&#10;Descrizione generata automaticamente">
              <a:extLst>
                <a:ext uri="{FF2B5EF4-FFF2-40B4-BE49-F238E27FC236}">
                  <a16:creationId xmlns:a16="http://schemas.microsoft.com/office/drawing/2014/main" id="{18725C04-1EA2-E1C2-94B5-6092F76F1B97}"/>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22076" r="53902"/>
            <a:stretch/>
          </p:blipFill>
          <p:spPr>
            <a:xfrm>
              <a:off x="1" y="1"/>
              <a:ext cx="640254" cy="6858000"/>
            </a:xfrm>
            <a:prstGeom prst="rect">
              <a:avLst/>
            </a:prstGeom>
          </p:spPr>
        </p:pic>
      </p:grpSp>
      <p:grpSp>
        <p:nvGrpSpPr>
          <p:cNvPr id="11" name="Gruppo 10">
            <a:extLst>
              <a:ext uri="{FF2B5EF4-FFF2-40B4-BE49-F238E27FC236}">
                <a16:creationId xmlns:a16="http://schemas.microsoft.com/office/drawing/2014/main" id="{40E7CD02-3453-DAF3-FD91-9D5D7A20EEFE}"/>
              </a:ext>
            </a:extLst>
          </p:cNvPr>
          <p:cNvGrpSpPr/>
          <p:nvPr/>
        </p:nvGrpSpPr>
        <p:grpSpPr>
          <a:xfrm>
            <a:off x="725784" y="6190653"/>
            <a:ext cx="923925" cy="572694"/>
            <a:chOff x="4682837" y="5624741"/>
            <a:chExt cx="923925" cy="572694"/>
          </a:xfrm>
        </p:grpSpPr>
        <p:sp>
          <p:nvSpPr>
            <p:cNvPr id="12" name="object 3">
              <a:extLst>
                <a:ext uri="{FF2B5EF4-FFF2-40B4-BE49-F238E27FC236}">
                  <a16:creationId xmlns:a16="http://schemas.microsoft.com/office/drawing/2014/main" id="{A531CE90-D009-AEC2-BD20-343A7141A9B0}"/>
                </a:ext>
              </a:extLst>
            </p:cNvPr>
            <p:cNvSpPr/>
            <p:nvPr/>
          </p:nvSpPr>
          <p:spPr>
            <a:xfrm>
              <a:off x="4699838" y="5624741"/>
              <a:ext cx="314960" cy="334645"/>
            </a:xfrm>
            <a:custGeom>
              <a:avLst/>
              <a:gdLst/>
              <a:ahLst/>
              <a:cxnLst/>
              <a:rect l="l" t="t" r="r" b="b"/>
              <a:pathLst>
                <a:path w="314960" h="334645">
                  <a:moveTo>
                    <a:pt x="71983" y="298742"/>
                  </a:moveTo>
                  <a:lnTo>
                    <a:pt x="70675" y="290487"/>
                  </a:lnTo>
                  <a:lnTo>
                    <a:pt x="66370" y="283311"/>
                  </a:lnTo>
                  <a:lnTo>
                    <a:pt x="59397" y="278180"/>
                  </a:lnTo>
                  <a:lnTo>
                    <a:pt x="50977" y="276136"/>
                  </a:lnTo>
                  <a:lnTo>
                    <a:pt x="42710" y="277444"/>
                  </a:lnTo>
                  <a:lnTo>
                    <a:pt x="35547" y="281749"/>
                  </a:lnTo>
                  <a:lnTo>
                    <a:pt x="30403" y="288721"/>
                  </a:lnTo>
                  <a:lnTo>
                    <a:pt x="28371" y="297141"/>
                  </a:lnTo>
                  <a:lnTo>
                    <a:pt x="29679" y="305396"/>
                  </a:lnTo>
                  <a:lnTo>
                    <a:pt x="33985" y="312572"/>
                  </a:lnTo>
                  <a:lnTo>
                    <a:pt x="40957" y="317715"/>
                  </a:lnTo>
                  <a:lnTo>
                    <a:pt x="49377" y="319747"/>
                  </a:lnTo>
                  <a:lnTo>
                    <a:pt x="57645" y="318439"/>
                  </a:lnTo>
                  <a:lnTo>
                    <a:pt x="64808" y="314121"/>
                  </a:lnTo>
                  <a:lnTo>
                    <a:pt x="69951" y="307162"/>
                  </a:lnTo>
                  <a:lnTo>
                    <a:pt x="71983" y="298742"/>
                  </a:lnTo>
                  <a:close/>
                </a:path>
                <a:path w="314960" h="334645">
                  <a:moveTo>
                    <a:pt x="77774" y="131635"/>
                  </a:moveTo>
                  <a:lnTo>
                    <a:pt x="75819" y="124790"/>
                  </a:lnTo>
                  <a:lnTo>
                    <a:pt x="71069" y="118567"/>
                  </a:lnTo>
                  <a:lnTo>
                    <a:pt x="63931" y="113766"/>
                  </a:lnTo>
                  <a:lnTo>
                    <a:pt x="55676" y="111391"/>
                  </a:lnTo>
                  <a:lnTo>
                    <a:pt x="47853" y="111747"/>
                  </a:lnTo>
                  <a:lnTo>
                    <a:pt x="41338" y="114642"/>
                  </a:lnTo>
                  <a:lnTo>
                    <a:pt x="36995" y="119888"/>
                  </a:lnTo>
                  <a:lnTo>
                    <a:pt x="1244" y="196583"/>
                  </a:lnTo>
                  <a:lnTo>
                    <a:pt x="0" y="203288"/>
                  </a:lnTo>
                  <a:lnTo>
                    <a:pt x="1968" y="210146"/>
                  </a:lnTo>
                  <a:lnTo>
                    <a:pt x="6718" y="216357"/>
                  </a:lnTo>
                  <a:lnTo>
                    <a:pt x="13855" y="221145"/>
                  </a:lnTo>
                  <a:lnTo>
                    <a:pt x="22110" y="223532"/>
                  </a:lnTo>
                  <a:lnTo>
                    <a:pt x="29933" y="223177"/>
                  </a:lnTo>
                  <a:lnTo>
                    <a:pt x="36436" y="220268"/>
                  </a:lnTo>
                  <a:lnTo>
                    <a:pt x="40779" y="215023"/>
                  </a:lnTo>
                  <a:lnTo>
                    <a:pt x="76542" y="138328"/>
                  </a:lnTo>
                  <a:lnTo>
                    <a:pt x="77774" y="131635"/>
                  </a:lnTo>
                  <a:close/>
                </a:path>
                <a:path w="314960" h="334645">
                  <a:moveTo>
                    <a:pt x="163436" y="257454"/>
                  </a:moveTo>
                  <a:lnTo>
                    <a:pt x="162128" y="249199"/>
                  </a:lnTo>
                  <a:lnTo>
                    <a:pt x="157822" y="242023"/>
                  </a:lnTo>
                  <a:lnTo>
                    <a:pt x="150850" y="236893"/>
                  </a:lnTo>
                  <a:lnTo>
                    <a:pt x="142430" y="234848"/>
                  </a:lnTo>
                  <a:lnTo>
                    <a:pt x="134162" y="236156"/>
                  </a:lnTo>
                  <a:lnTo>
                    <a:pt x="127000" y="240461"/>
                  </a:lnTo>
                  <a:lnTo>
                    <a:pt x="121856" y="247434"/>
                  </a:lnTo>
                  <a:lnTo>
                    <a:pt x="119824" y="255866"/>
                  </a:lnTo>
                  <a:lnTo>
                    <a:pt x="121119" y="264121"/>
                  </a:lnTo>
                  <a:lnTo>
                    <a:pt x="125437" y="271297"/>
                  </a:lnTo>
                  <a:lnTo>
                    <a:pt x="132410" y="276440"/>
                  </a:lnTo>
                  <a:lnTo>
                    <a:pt x="140830" y="278472"/>
                  </a:lnTo>
                  <a:lnTo>
                    <a:pt x="149085" y="277164"/>
                  </a:lnTo>
                  <a:lnTo>
                    <a:pt x="156248" y="272846"/>
                  </a:lnTo>
                  <a:lnTo>
                    <a:pt x="161404" y="265874"/>
                  </a:lnTo>
                  <a:lnTo>
                    <a:pt x="163436" y="257454"/>
                  </a:lnTo>
                  <a:close/>
                </a:path>
                <a:path w="314960" h="334645">
                  <a:moveTo>
                    <a:pt x="169151" y="90652"/>
                  </a:moveTo>
                  <a:lnTo>
                    <a:pt x="167119" y="83921"/>
                  </a:lnTo>
                  <a:lnTo>
                    <a:pt x="162331" y="77787"/>
                  </a:lnTo>
                  <a:lnTo>
                    <a:pt x="155181" y="73025"/>
                  </a:lnTo>
                  <a:lnTo>
                    <a:pt x="146939" y="70612"/>
                  </a:lnTo>
                  <a:lnTo>
                    <a:pt x="139166" y="70891"/>
                  </a:lnTo>
                  <a:lnTo>
                    <a:pt x="132715" y="73660"/>
                  </a:lnTo>
                  <a:lnTo>
                    <a:pt x="128447" y="78752"/>
                  </a:lnTo>
                  <a:lnTo>
                    <a:pt x="83096" y="176009"/>
                  </a:lnTo>
                  <a:lnTo>
                    <a:pt x="81940" y="182549"/>
                  </a:lnTo>
                  <a:lnTo>
                    <a:pt x="83959" y="189280"/>
                  </a:lnTo>
                  <a:lnTo>
                    <a:pt x="88734" y="195414"/>
                  </a:lnTo>
                  <a:lnTo>
                    <a:pt x="95885" y="200177"/>
                  </a:lnTo>
                  <a:lnTo>
                    <a:pt x="104127" y="202590"/>
                  </a:lnTo>
                  <a:lnTo>
                    <a:pt x="111912" y="202311"/>
                  </a:lnTo>
                  <a:lnTo>
                    <a:pt x="118364" y="199529"/>
                  </a:lnTo>
                  <a:lnTo>
                    <a:pt x="122643" y="194437"/>
                  </a:lnTo>
                  <a:lnTo>
                    <a:pt x="167995" y="97193"/>
                  </a:lnTo>
                  <a:lnTo>
                    <a:pt x="169151" y="90652"/>
                  </a:lnTo>
                  <a:close/>
                </a:path>
                <a:path w="314960" h="334645">
                  <a:moveTo>
                    <a:pt x="273646" y="21069"/>
                  </a:moveTo>
                  <a:lnTo>
                    <a:pt x="271919" y="13716"/>
                  </a:lnTo>
                  <a:lnTo>
                    <a:pt x="267322" y="7175"/>
                  </a:lnTo>
                  <a:lnTo>
                    <a:pt x="260248" y="2260"/>
                  </a:lnTo>
                  <a:lnTo>
                    <a:pt x="251929" y="0"/>
                  </a:lnTo>
                  <a:lnTo>
                    <a:pt x="243967" y="685"/>
                  </a:lnTo>
                  <a:lnTo>
                    <a:pt x="237223" y="4076"/>
                  </a:lnTo>
                  <a:lnTo>
                    <a:pt x="232600" y="9931"/>
                  </a:lnTo>
                  <a:lnTo>
                    <a:pt x="161683" y="162001"/>
                  </a:lnTo>
                  <a:lnTo>
                    <a:pt x="160172" y="169303"/>
                  </a:lnTo>
                  <a:lnTo>
                    <a:pt x="161899" y="176657"/>
                  </a:lnTo>
                  <a:lnTo>
                    <a:pt x="166497" y="183197"/>
                  </a:lnTo>
                  <a:lnTo>
                    <a:pt x="173570" y="188112"/>
                  </a:lnTo>
                  <a:lnTo>
                    <a:pt x="181889" y="190385"/>
                  </a:lnTo>
                  <a:lnTo>
                    <a:pt x="189865" y="189687"/>
                  </a:lnTo>
                  <a:lnTo>
                    <a:pt x="196608" y="186296"/>
                  </a:lnTo>
                  <a:lnTo>
                    <a:pt x="201218" y="180441"/>
                  </a:lnTo>
                  <a:lnTo>
                    <a:pt x="272135" y="28371"/>
                  </a:lnTo>
                  <a:lnTo>
                    <a:pt x="273646" y="21069"/>
                  </a:lnTo>
                  <a:close/>
                </a:path>
                <a:path w="314960" h="334645">
                  <a:moveTo>
                    <a:pt x="287680" y="145935"/>
                  </a:moveTo>
                  <a:lnTo>
                    <a:pt x="285661" y="139204"/>
                  </a:lnTo>
                  <a:lnTo>
                    <a:pt x="280860" y="133070"/>
                  </a:lnTo>
                  <a:lnTo>
                    <a:pt x="273723" y="128308"/>
                  </a:lnTo>
                  <a:lnTo>
                    <a:pt x="265480" y="125895"/>
                  </a:lnTo>
                  <a:lnTo>
                    <a:pt x="257695" y="126174"/>
                  </a:lnTo>
                  <a:lnTo>
                    <a:pt x="251244" y="128943"/>
                  </a:lnTo>
                  <a:lnTo>
                    <a:pt x="246989" y="134048"/>
                  </a:lnTo>
                  <a:lnTo>
                    <a:pt x="201637" y="231279"/>
                  </a:lnTo>
                  <a:lnTo>
                    <a:pt x="200482" y="237820"/>
                  </a:lnTo>
                  <a:lnTo>
                    <a:pt x="202501" y="244551"/>
                  </a:lnTo>
                  <a:lnTo>
                    <a:pt x="207276" y="250698"/>
                  </a:lnTo>
                  <a:lnTo>
                    <a:pt x="214426" y="255460"/>
                  </a:lnTo>
                  <a:lnTo>
                    <a:pt x="222669" y="257873"/>
                  </a:lnTo>
                  <a:lnTo>
                    <a:pt x="230454" y="257594"/>
                  </a:lnTo>
                  <a:lnTo>
                    <a:pt x="236905" y="254812"/>
                  </a:lnTo>
                  <a:lnTo>
                    <a:pt x="241173" y="249720"/>
                  </a:lnTo>
                  <a:lnTo>
                    <a:pt x="286524" y="152488"/>
                  </a:lnTo>
                  <a:lnTo>
                    <a:pt x="287680" y="145935"/>
                  </a:lnTo>
                  <a:close/>
                </a:path>
                <a:path w="314960" h="334645">
                  <a:moveTo>
                    <a:pt x="314833" y="242189"/>
                  </a:moveTo>
                  <a:lnTo>
                    <a:pt x="312864" y="235331"/>
                  </a:lnTo>
                  <a:lnTo>
                    <a:pt x="308114" y="229120"/>
                  </a:lnTo>
                  <a:lnTo>
                    <a:pt x="300990" y="224320"/>
                  </a:lnTo>
                  <a:lnTo>
                    <a:pt x="292735" y="221932"/>
                  </a:lnTo>
                  <a:lnTo>
                    <a:pt x="284911" y="222288"/>
                  </a:lnTo>
                  <a:lnTo>
                    <a:pt x="278396" y="225196"/>
                  </a:lnTo>
                  <a:lnTo>
                    <a:pt x="274053" y="230441"/>
                  </a:lnTo>
                  <a:lnTo>
                    <a:pt x="238302" y="307136"/>
                  </a:lnTo>
                  <a:lnTo>
                    <a:pt x="237070" y="313829"/>
                  </a:lnTo>
                  <a:lnTo>
                    <a:pt x="239026" y="320687"/>
                  </a:lnTo>
                  <a:lnTo>
                    <a:pt x="243776" y="326898"/>
                  </a:lnTo>
                  <a:lnTo>
                    <a:pt x="250913" y="331698"/>
                  </a:lnTo>
                  <a:lnTo>
                    <a:pt x="259181" y="334073"/>
                  </a:lnTo>
                  <a:lnTo>
                    <a:pt x="266992" y="333717"/>
                  </a:lnTo>
                  <a:lnTo>
                    <a:pt x="273507" y="330822"/>
                  </a:lnTo>
                  <a:lnTo>
                    <a:pt x="277837" y="325577"/>
                  </a:lnTo>
                  <a:lnTo>
                    <a:pt x="313601" y="248881"/>
                  </a:lnTo>
                  <a:lnTo>
                    <a:pt x="314833" y="242189"/>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grpSp>
          <p:nvGrpSpPr>
            <p:cNvPr id="13" name="object 4">
              <a:extLst>
                <a:ext uri="{FF2B5EF4-FFF2-40B4-BE49-F238E27FC236}">
                  <a16:creationId xmlns:a16="http://schemas.microsoft.com/office/drawing/2014/main" id="{B1994068-1281-F60F-FF96-00FFB7D6F1DD}"/>
                </a:ext>
              </a:extLst>
            </p:cNvPr>
            <p:cNvGrpSpPr/>
            <p:nvPr/>
          </p:nvGrpSpPr>
          <p:grpSpPr>
            <a:xfrm>
              <a:off x="4682837" y="5956135"/>
              <a:ext cx="923925" cy="241300"/>
              <a:chOff x="4682837" y="5851233"/>
              <a:chExt cx="923925" cy="241300"/>
            </a:xfrm>
          </p:grpSpPr>
          <p:sp>
            <p:nvSpPr>
              <p:cNvPr id="14" name="object 5">
                <a:extLst>
                  <a:ext uri="{FF2B5EF4-FFF2-40B4-BE49-F238E27FC236}">
                    <a16:creationId xmlns:a16="http://schemas.microsoft.com/office/drawing/2014/main" id="{D680A526-673C-4E7A-FBE7-B939F8554571}"/>
                  </a:ext>
                </a:extLst>
              </p:cNvPr>
              <p:cNvSpPr/>
              <p:nvPr/>
            </p:nvSpPr>
            <p:spPr>
              <a:xfrm>
                <a:off x="4846749" y="5851233"/>
                <a:ext cx="43815" cy="43815"/>
              </a:xfrm>
              <a:custGeom>
                <a:avLst/>
                <a:gdLst/>
                <a:ahLst/>
                <a:cxnLst/>
                <a:rect l="l" t="t" r="r" b="b"/>
                <a:pathLst>
                  <a:path w="43814" h="43814">
                    <a:moveTo>
                      <a:pt x="22607" y="0"/>
                    </a:moveTo>
                    <a:lnTo>
                      <a:pt x="14346" y="1305"/>
                    </a:lnTo>
                    <a:lnTo>
                      <a:pt x="7178" y="5611"/>
                    </a:lnTo>
                    <a:lnTo>
                      <a:pt x="2035" y="12576"/>
                    </a:lnTo>
                    <a:lnTo>
                      <a:pt x="0" y="21000"/>
                    </a:lnTo>
                    <a:lnTo>
                      <a:pt x="1306" y="29264"/>
                    </a:lnTo>
                    <a:lnTo>
                      <a:pt x="5616" y="36433"/>
                    </a:lnTo>
                    <a:lnTo>
                      <a:pt x="12589" y="41570"/>
                    </a:lnTo>
                    <a:lnTo>
                      <a:pt x="21010" y="43606"/>
                    </a:lnTo>
                    <a:lnTo>
                      <a:pt x="29272" y="42299"/>
                    </a:lnTo>
                    <a:lnTo>
                      <a:pt x="36440" y="37989"/>
                    </a:lnTo>
                    <a:lnTo>
                      <a:pt x="41583" y="31016"/>
                    </a:lnTo>
                    <a:lnTo>
                      <a:pt x="43613" y="22600"/>
                    </a:lnTo>
                    <a:lnTo>
                      <a:pt x="42307" y="14340"/>
                    </a:lnTo>
                    <a:lnTo>
                      <a:pt x="38000" y="7172"/>
                    </a:lnTo>
                    <a:lnTo>
                      <a:pt x="31029" y="2035"/>
                    </a:lnTo>
                    <a:lnTo>
                      <a:pt x="22607" y="0"/>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pic>
            <p:nvPicPr>
              <p:cNvPr id="15" name="object 6">
                <a:extLst>
                  <a:ext uri="{FF2B5EF4-FFF2-40B4-BE49-F238E27FC236}">
                    <a16:creationId xmlns:a16="http://schemas.microsoft.com/office/drawing/2014/main" id="{DBA93BF4-D407-982F-6187-8CE04364360E}"/>
                  </a:ext>
                </a:extLst>
              </p:cNvPr>
              <p:cNvPicPr/>
              <p:nvPr/>
            </p:nvPicPr>
            <p:blipFill>
              <a:blip r:embed="rId3" cstate="print"/>
              <a:stretch>
                <a:fillRect/>
              </a:stretch>
            </p:blipFill>
            <p:spPr>
              <a:xfrm>
                <a:off x="4682837" y="5899778"/>
                <a:ext cx="113493" cy="190394"/>
              </a:xfrm>
              <a:prstGeom prst="rect">
                <a:avLst/>
              </a:prstGeom>
            </p:spPr>
          </p:pic>
          <p:sp>
            <p:nvSpPr>
              <p:cNvPr id="16" name="object 7">
                <a:extLst>
                  <a:ext uri="{FF2B5EF4-FFF2-40B4-BE49-F238E27FC236}">
                    <a16:creationId xmlns:a16="http://schemas.microsoft.com/office/drawing/2014/main" id="{6EAA088E-B33C-557E-C5C6-FB6158B78B8B}"/>
                  </a:ext>
                </a:extLst>
              </p:cNvPr>
              <p:cNvSpPr/>
              <p:nvPr/>
            </p:nvSpPr>
            <p:spPr>
              <a:xfrm>
                <a:off x="4808658" y="5899745"/>
                <a:ext cx="797560" cy="192405"/>
              </a:xfrm>
              <a:custGeom>
                <a:avLst/>
                <a:gdLst/>
                <a:ahLst/>
                <a:cxnLst/>
                <a:rect l="l" t="t" r="r" b="b"/>
                <a:pathLst>
                  <a:path w="797560" h="192404">
                    <a:moveTo>
                      <a:pt x="57105" y="177275"/>
                    </a:moveTo>
                    <a:lnTo>
                      <a:pt x="16014" y="177275"/>
                    </a:lnTo>
                    <a:lnTo>
                      <a:pt x="25041" y="183859"/>
                    </a:lnTo>
                    <a:lnTo>
                      <a:pt x="35914" y="188512"/>
                    </a:lnTo>
                    <a:lnTo>
                      <a:pt x="48670" y="191273"/>
                    </a:lnTo>
                    <a:lnTo>
                      <a:pt x="63347" y="192185"/>
                    </a:lnTo>
                    <a:lnTo>
                      <a:pt x="86134" y="188459"/>
                    </a:lnTo>
                    <a:lnTo>
                      <a:pt x="103905" y="178037"/>
                    </a:lnTo>
                    <a:lnTo>
                      <a:pt x="62167" y="178026"/>
                    </a:lnTo>
                    <a:lnTo>
                      <a:pt x="57105" y="177275"/>
                    </a:lnTo>
                    <a:close/>
                  </a:path>
                  <a:path w="797560" h="192404">
                    <a:moveTo>
                      <a:pt x="489661" y="91944"/>
                    </a:moveTo>
                    <a:lnTo>
                      <a:pt x="459752" y="91944"/>
                    </a:lnTo>
                    <a:lnTo>
                      <a:pt x="459315" y="96046"/>
                    </a:lnTo>
                    <a:lnTo>
                      <a:pt x="459105" y="100047"/>
                    </a:lnTo>
                    <a:lnTo>
                      <a:pt x="459105" y="104238"/>
                    </a:lnTo>
                    <a:lnTo>
                      <a:pt x="465087" y="139678"/>
                    </a:lnTo>
                    <a:lnTo>
                      <a:pt x="481798" y="167499"/>
                    </a:lnTo>
                    <a:lnTo>
                      <a:pt x="507384" y="185676"/>
                    </a:lnTo>
                    <a:lnTo>
                      <a:pt x="539991" y="192185"/>
                    </a:lnTo>
                    <a:lnTo>
                      <a:pt x="554957" y="191238"/>
                    </a:lnTo>
                    <a:lnTo>
                      <a:pt x="568915" y="187951"/>
                    </a:lnTo>
                    <a:lnTo>
                      <a:pt x="584064" y="181657"/>
                    </a:lnTo>
                    <a:lnTo>
                      <a:pt x="596344" y="175053"/>
                    </a:lnTo>
                    <a:lnTo>
                      <a:pt x="549681" y="175053"/>
                    </a:lnTo>
                    <a:lnTo>
                      <a:pt x="525360" y="169261"/>
                    </a:lnTo>
                    <a:lnTo>
                      <a:pt x="506388" y="153023"/>
                    </a:lnTo>
                    <a:lnTo>
                      <a:pt x="494058" y="128049"/>
                    </a:lnTo>
                    <a:lnTo>
                      <a:pt x="489661" y="96046"/>
                    </a:lnTo>
                    <a:lnTo>
                      <a:pt x="489661" y="91944"/>
                    </a:lnTo>
                    <a:close/>
                  </a:path>
                  <a:path w="797560" h="192404">
                    <a:moveTo>
                      <a:pt x="18262" y="137778"/>
                    </a:moveTo>
                    <a:lnTo>
                      <a:pt x="1117" y="137778"/>
                    </a:lnTo>
                    <a:lnTo>
                      <a:pt x="1117" y="190699"/>
                    </a:lnTo>
                    <a:lnTo>
                      <a:pt x="16014" y="190699"/>
                    </a:lnTo>
                    <a:lnTo>
                      <a:pt x="16014" y="177275"/>
                    </a:lnTo>
                    <a:lnTo>
                      <a:pt x="57105" y="177275"/>
                    </a:lnTo>
                    <a:lnTo>
                      <a:pt x="45624" y="175572"/>
                    </a:lnTo>
                    <a:lnTo>
                      <a:pt x="31589" y="168949"/>
                    </a:lnTo>
                    <a:lnTo>
                      <a:pt x="21885" y="159322"/>
                    </a:lnTo>
                    <a:lnTo>
                      <a:pt x="18262" y="147849"/>
                    </a:lnTo>
                    <a:lnTo>
                      <a:pt x="18262" y="137778"/>
                    </a:lnTo>
                    <a:close/>
                  </a:path>
                  <a:path w="797560" h="192404">
                    <a:moveTo>
                      <a:pt x="763348" y="91944"/>
                    </a:moveTo>
                    <a:lnTo>
                      <a:pt x="715200" y="91944"/>
                    </a:lnTo>
                    <a:lnTo>
                      <a:pt x="756475" y="180450"/>
                    </a:lnTo>
                    <a:lnTo>
                      <a:pt x="761091" y="186308"/>
                    </a:lnTo>
                    <a:lnTo>
                      <a:pt x="767832" y="189701"/>
                    </a:lnTo>
                    <a:lnTo>
                      <a:pt x="775806" y="190385"/>
                    </a:lnTo>
                    <a:lnTo>
                      <a:pt x="784123" y="188121"/>
                    </a:lnTo>
                    <a:lnTo>
                      <a:pt x="791203" y="183212"/>
                    </a:lnTo>
                    <a:lnTo>
                      <a:pt x="795802" y="176666"/>
                    </a:lnTo>
                    <a:lnTo>
                      <a:pt x="797537" y="169319"/>
                    </a:lnTo>
                    <a:lnTo>
                      <a:pt x="796020" y="162004"/>
                    </a:lnTo>
                    <a:lnTo>
                      <a:pt x="763348" y="91944"/>
                    </a:lnTo>
                    <a:close/>
                  </a:path>
                  <a:path w="797560" h="192404">
                    <a:moveTo>
                      <a:pt x="226110" y="173567"/>
                    </a:moveTo>
                    <a:lnTo>
                      <a:pt x="141516" y="173567"/>
                    </a:lnTo>
                    <a:lnTo>
                      <a:pt x="141516" y="187359"/>
                    </a:lnTo>
                    <a:lnTo>
                      <a:pt x="226110" y="187359"/>
                    </a:lnTo>
                    <a:lnTo>
                      <a:pt x="226110" y="173567"/>
                    </a:lnTo>
                    <a:close/>
                  </a:path>
                  <a:path w="797560" h="192404">
                    <a:moveTo>
                      <a:pt x="338277" y="173567"/>
                    </a:moveTo>
                    <a:lnTo>
                      <a:pt x="254050" y="173567"/>
                    </a:lnTo>
                    <a:lnTo>
                      <a:pt x="254050" y="187359"/>
                    </a:lnTo>
                    <a:lnTo>
                      <a:pt x="338277" y="187359"/>
                    </a:lnTo>
                    <a:lnTo>
                      <a:pt x="338277" y="173567"/>
                    </a:lnTo>
                    <a:close/>
                  </a:path>
                  <a:path w="797560" h="192404">
                    <a:moveTo>
                      <a:pt x="450469" y="173567"/>
                    </a:moveTo>
                    <a:lnTo>
                      <a:pt x="366242" y="173567"/>
                    </a:lnTo>
                    <a:lnTo>
                      <a:pt x="366242" y="187359"/>
                    </a:lnTo>
                    <a:lnTo>
                      <a:pt x="450469" y="187359"/>
                    </a:lnTo>
                    <a:lnTo>
                      <a:pt x="450469" y="173567"/>
                    </a:lnTo>
                    <a:close/>
                  </a:path>
                  <a:path w="797560" h="192404">
                    <a:moveTo>
                      <a:pt x="665784" y="173567"/>
                    </a:moveTo>
                    <a:lnTo>
                      <a:pt x="613638" y="173567"/>
                    </a:lnTo>
                    <a:lnTo>
                      <a:pt x="613638" y="187359"/>
                    </a:lnTo>
                    <a:lnTo>
                      <a:pt x="665784" y="187359"/>
                    </a:lnTo>
                    <a:lnTo>
                      <a:pt x="665784" y="173567"/>
                    </a:lnTo>
                    <a:close/>
                  </a:path>
                  <a:path w="797560" h="192404">
                    <a:moveTo>
                      <a:pt x="57772" y="14055"/>
                    </a:moveTo>
                    <a:lnTo>
                      <a:pt x="34279" y="17595"/>
                    </a:lnTo>
                    <a:lnTo>
                      <a:pt x="16027" y="27561"/>
                    </a:lnTo>
                    <a:lnTo>
                      <a:pt x="4204" y="42976"/>
                    </a:lnTo>
                    <a:lnTo>
                      <a:pt x="0" y="62861"/>
                    </a:lnTo>
                    <a:lnTo>
                      <a:pt x="2537" y="78813"/>
                    </a:lnTo>
                    <a:lnTo>
                      <a:pt x="10802" y="92033"/>
                    </a:lnTo>
                    <a:lnTo>
                      <a:pt x="25776" y="103434"/>
                    </a:lnTo>
                    <a:lnTo>
                      <a:pt x="48437" y="113928"/>
                    </a:lnTo>
                    <a:lnTo>
                      <a:pt x="72699" y="124273"/>
                    </a:lnTo>
                    <a:lnTo>
                      <a:pt x="87912" y="133255"/>
                    </a:lnTo>
                    <a:lnTo>
                      <a:pt x="95786" y="142169"/>
                    </a:lnTo>
                    <a:lnTo>
                      <a:pt x="98031" y="152307"/>
                    </a:lnTo>
                    <a:lnTo>
                      <a:pt x="95320" y="162623"/>
                    </a:lnTo>
                    <a:lnTo>
                      <a:pt x="87818" y="170768"/>
                    </a:lnTo>
                    <a:lnTo>
                      <a:pt x="76476" y="176115"/>
                    </a:lnTo>
                    <a:lnTo>
                      <a:pt x="62242" y="178037"/>
                    </a:lnTo>
                    <a:lnTo>
                      <a:pt x="103924" y="178026"/>
                    </a:lnTo>
                    <a:lnTo>
                      <a:pt x="115493" y="162004"/>
                    </a:lnTo>
                    <a:lnTo>
                      <a:pt x="119621" y="141512"/>
                    </a:lnTo>
                    <a:lnTo>
                      <a:pt x="117245" y="125574"/>
                    </a:lnTo>
                    <a:lnTo>
                      <a:pt x="109280" y="112674"/>
                    </a:lnTo>
                    <a:lnTo>
                      <a:pt x="94471" y="101521"/>
                    </a:lnTo>
                    <a:lnTo>
                      <a:pt x="71564" y="90826"/>
                    </a:lnTo>
                    <a:lnTo>
                      <a:pt x="45078" y="79726"/>
                    </a:lnTo>
                    <a:lnTo>
                      <a:pt x="30791" y="71910"/>
                    </a:lnTo>
                    <a:lnTo>
                      <a:pt x="24962" y="64512"/>
                    </a:lnTo>
                    <a:lnTo>
                      <a:pt x="23850" y="54669"/>
                    </a:lnTo>
                    <a:lnTo>
                      <a:pt x="26131" y="43774"/>
                    </a:lnTo>
                    <a:lnTo>
                      <a:pt x="32604" y="35432"/>
                    </a:lnTo>
                    <a:lnTo>
                      <a:pt x="42710" y="30095"/>
                    </a:lnTo>
                    <a:lnTo>
                      <a:pt x="55892" y="28215"/>
                    </a:lnTo>
                    <a:lnTo>
                      <a:pt x="98801" y="28215"/>
                    </a:lnTo>
                    <a:lnTo>
                      <a:pt x="97281" y="26717"/>
                    </a:lnTo>
                    <a:lnTo>
                      <a:pt x="88999" y="21122"/>
                    </a:lnTo>
                    <a:lnTo>
                      <a:pt x="79751" y="17171"/>
                    </a:lnTo>
                    <a:lnTo>
                      <a:pt x="69391" y="14828"/>
                    </a:lnTo>
                    <a:lnTo>
                      <a:pt x="57772" y="14055"/>
                    </a:lnTo>
                    <a:close/>
                  </a:path>
                  <a:path w="797560" h="192404">
                    <a:moveTo>
                      <a:pt x="595515" y="157908"/>
                    </a:moveTo>
                    <a:lnTo>
                      <a:pt x="581647" y="166244"/>
                    </a:lnTo>
                    <a:lnTo>
                      <a:pt x="570364" y="171509"/>
                    </a:lnTo>
                    <a:lnTo>
                      <a:pt x="560198" y="174260"/>
                    </a:lnTo>
                    <a:lnTo>
                      <a:pt x="549681" y="175053"/>
                    </a:lnTo>
                    <a:lnTo>
                      <a:pt x="596344" y="175053"/>
                    </a:lnTo>
                    <a:lnTo>
                      <a:pt x="602602" y="171687"/>
                    </a:lnTo>
                    <a:lnTo>
                      <a:pt x="595515" y="157908"/>
                    </a:lnTo>
                    <a:close/>
                  </a:path>
                  <a:path w="797560" h="192404">
                    <a:moveTo>
                      <a:pt x="197802" y="39379"/>
                    </a:moveTo>
                    <a:lnTo>
                      <a:pt x="169837" y="39379"/>
                    </a:lnTo>
                    <a:lnTo>
                      <a:pt x="169837" y="173567"/>
                    </a:lnTo>
                    <a:lnTo>
                      <a:pt x="197802" y="173567"/>
                    </a:lnTo>
                    <a:lnTo>
                      <a:pt x="197802" y="76653"/>
                    </a:lnTo>
                    <a:lnTo>
                      <a:pt x="215953" y="56536"/>
                    </a:lnTo>
                    <a:lnTo>
                      <a:pt x="197802" y="56536"/>
                    </a:lnTo>
                    <a:lnTo>
                      <a:pt x="197802" y="39379"/>
                    </a:lnTo>
                    <a:close/>
                  </a:path>
                  <a:path w="797560" h="192404">
                    <a:moveTo>
                      <a:pt x="301792" y="32317"/>
                    </a:moveTo>
                    <a:lnTo>
                      <a:pt x="255562" y="32317"/>
                    </a:lnTo>
                    <a:lnTo>
                      <a:pt x="266612" y="34547"/>
                    </a:lnTo>
                    <a:lnTo>
                      <a:pt x="274937" y="40933"/>
                    </a:lnTo>
                    <a:lnTo>
                      <a:pt x="280136" y="50922"/>
                    </a:lnTo>
                    <a:lnTo>
                      <a:pt x="280229" y="51324"/>
                    </a:lnTo>
                    <a:lnTo>
                      <a:pt x="282016" y="64360"/>
                    </a:lnTo>
                    <a:lnTo>
                      <a:pt x="282016" y="173567"/>
                    </a:lnTo>
                    <a:lnTo>
                      <a:pt x="310349" y="173567"/>
                    </a:lnTo>
                    <a:lnTo>
                      <a:pt x="310349" y="76653"/>
                    </a:lnTo>
                    <a:lnTo>
                      <a:pt x="329046" y="56536"/>
                    </a:lnTo>
                    <a:lnTo>
                      <a:pt x="310349" y="56536"/>
                    </a:lnTo>
                    <a:lnTo>
                      <a:pt x="305507" y="37790"/>
                    </a:lnTo>
                    <a:lnTo>
                      <a:pt x="301792" y="32317"/>
                    </a:lnTo>
                    <a:close/>
                  </a:path>
                  <a:path w="797560" h="192404">
                    <a:moveTo>
                      <a:pt x="414254" y="32673"/>
                    </a:moveTo>
                    <a:lnTo>
                      <a:pt x="368109" y="32673"/>
                    </a:lnTo>
                    <a:lnTo>
                      <a:pt x="379159" y="34795"/>
                    </a:lnTo>
                    <a:lnTo>
                      <a:pt x="387431" y="40933"/>
                    </a:lnTo>
                    <a:lnTo>
                      <a:pt x="387549" y="41096"/>
                    </a:lnTo>
                    <a:lnTo>
                      <a:pt x="392735" y="50922"/>
                    </a:lnTo>
                    <a:lnTo>
                      <a:pt x="394563" y="64360"/>
                    </a:lnTo>
                    <a:lnTo>
                      <a:pt x="394563" y="173567"/>
                    </a:lnTo>
                    <a:lnTo>
                      <a:pt x="422516" y="173567"/>
                    </a:lnTo>
                    <a:lnTo>
                      <a:pt x="422516" y="91944"/>
                    </a:lnTo>
                    <a:lnTo>
                      <a:pt x="489661" y="91944"/>
                    </a:lnTo>
                    <a:lnTo>
                      <a:pt x="763342" y="91931"/>
                    </a:lnTo>
                    <a:lnTo>
                      <a:pt x="756395" y="77034"/>
                    </a:lnTo>
                    <a:lnTo>
                      <a:pt x="490042" y="77034"/>
                    </a:lnTo>
                    <a:lnTo>
                      <a:pt x="422516" y="77021"/>
                    </a:lnTo>
                    <a:lnTo>
                      <a:pt x="422516" y="60270"/>
                    </a:lnTo>
                    <a:lnTo>
                      <a:pt x="419408" y="41096"/>
                    </a:lnTo>
                    <a:lnTo>
                      <a:pt x="414254" y="32673"/>
                    </a:lnTo>
                    <a:close/>
                  </a:path>
                  <a:path w="797560" h="192404">
                    <a:moveTo>
                      <a:pt x="763342" y="91931"/>
                    </a:moveTo>
                    <a:lnTo>
                      <a:pt x="489661" y="91931"/>
                    </a:lnTo>
                    <a:lnTo>
                      <a:pt x="663397" y="91944"/>
                    </a:lnTo>
                    <a:lnTo>
                      <a:pt x="627786" y="173567"/>
                    </a:lnTo>
                    <a:lnTo>
                      <a:pt x="644550" y="173567"/>
                    </a:lnTo>
                    <a:lnTo>
                      <a:pt x="681621" y="91944"/>
                    </a:lnTo>
                    <a:lnTo>
                      <a:pt x="763348" y="91944"/>
                    </a:lnTo>
                    <a:close/>
                  </a:path>
                  <a:path w="797560" h="192404">
                    <a:moveTo>
                      <a:pt x="583928" y="29701"/>
                    </a:moveTo>
                    <a:lnTo>
                      <a:pt x="539584" y="29701"/>
                    </a:lnTo>
                    <a:lnTo>
                      <a:pt x="554487" y="32553"/>
                    </a:lnTo>
                    <a:lnTo>
                      <a:pt x="566174" y="40507"/>
                    </a:lnTo>
                    <a:lnTo>
                      <a:pt x="573799" y="52649"/>
                    </a:lnTo>
                    <a:lnTo>
                      <a:pt x="576529" y="68081"/>
                    </a:lnTo>
                    <a:lnTo>
                      <a:pt x="576529" y="77034"/>
                    </a:lnTo>
                    <a:lnTo>
                      <a:pt x="756395" y="77034"/>
                    </a:lnTo>
                    <a:lnTo>
                      <a:pt x="606933" y="77021"/>
                    </a:lnTo>
                    <a:lnTo>
                      <a:pt x="600868" y="51297"/>
                    </a:lnTo>
                    <a:lnTo>
                      <a:pt x="586770" y="31441"/>
                    </a:lnTo>
                    <a:lnTo>
                      <a:pt x="583928" y="29701"/>
                    </a:lnTo>
                    <a:close/>
                  </a:path>
                  <a:path w="797560" h="192404">
                    <a:moveTo>
                      <a:pt x="539241" y="14055"/>
                    </a:moveTo>
                    <a:lnTo>
                      <a:pt x="512656" y="18607"/>
                    </a:lnTo>
                    <a:lnTo>
                      <a:pt x="490255" y="31441"/>
                    </a:lnTo>
                    <a:lnTo>
                      <a:pt x="473142" y="51324"/>
                    </a:lnTo>
                    <a:lnTo>
                      <a:pt x="462406" y="77021"/>
                    </a:lnTo>
                    <a:lnTo>
                      <a:pt x="490045" y="77021"/>
                    </a:lnTo>
                    <a:lnTo>
                      <a:pt x="495379" y="57369"/>
                    </a:lnTo>
                    <a:lnTo>
                      <a:pt x="505879" y="42462"/>
                    </a:lnTo>
                    <a:lnTo>
                      <a:pt x="520846" y="33007"/>
                    </a:lnTo>
                    <a:lnTo>
                      <a:pt x="539584" y="29701"/>
                    </a:lnTo>
                    <a:lnTo>
                      <a:pt x="583928" y="29701"/>
                    </a:lnTo>
                    <a:lnTo>
                      <a:pt x="565811" y="18607"/>
                    </a:lnTo>
                    <a:lnTo>
                      <a:pt x="539241" y="14055"/>
                    </a:lnTo>
                    <a:close/>
                  </a:path>
                  <a:path w="797560" h="192404">
                    <a:moveTo>
                      <a:pt x="705768" y="0"/>
                    </a:moveTo>
                    <a:lnTo>
                      <a:pt x="697458" y="2269"/>
                    </a:lnTo>
                    <a:lnTo>
                      <a:pt x="690378" y="7178"/>
                    </a:lnTo>
                    <a:lnTo>
                      <a:pt x="685779" y="13723"/>
                    </a:lnTo>
                    <a:lnTo>
                      <a:pt x="684044" y="21066"/>
                    </a:lnTo>
                    <a:lnTo>
                      <a:pt x="685558" y="28368"/>
                    </a:lnTo>
                    <a:lnTo>
                      <a:pt x="708240" y="77021"/>
                    </a:lnTo>
                    <a:lnTo>
                      <a:pt x="756389" y="77021"/>
                    </a:lnTo>
                    <a:lnTo>
                      <a:pt x="725106" y="9940"/>
                    </a:lnTo>
                    <a:lnTo>
                      <a:pt x="720482" y="4080"/>
                    </a:lnTo>
                    <a:lnTo>
                      <a:pt x="713740" y="685"/>
                    </a:lnTo>
                    <a:lnTo>
                      <a:pt x="705768" y="0"/>
                    </a:lnTo>
                    <a:close/>
                  </a:path>
                  <a:path w="797560" h="192404">
                    <a:moveTo>
                      <a:pt x="98801" y="28215"/>
                    </a:moveTo>
                    <a:lnTo>
                      <a:pt x="55892" y="28215"/>
                    </a:lnTo>
                    <a:lnTo>
                      <a:pt x="70151" y="30306"/>
                    </a:lnTo>
                    <a:lnTo>
                      <a:pt x="81894" y="35994"/>
                    </a:lnTo>
                    <a:lnTo>
                      <a:pt x="89863" y="44407"/>
                    </a:lnTo>
                    <a:lnTo>
                      <a:pt x="92798" y="54669"/>
                    </a:lnTo>
                    <a:lnTo>
                      <a:pt x="92798" y="58010"/>
                    </a:lnTo>
                    <a:lnTo>
                      <a:pt x="92062" y="62861"/>
                    </a:lnTo>
                    <a:lnTo>
                      <a:pt x="90550" y="66976"/>
                    </a:lnTo>
                    <a:lnTo>
                      <a:pt x="106591" y="66976"/>
                    </a:lnTo>
                    <a:lnTo>
                      <a:pt x="113017" y="39379"/>
                    </a:lnTo>
                    <a:lnTo>
                      <a:pt x="197802" y="39379"/>
                    </a:lnTo>
                    <a:lnTo>
                      <a:pt x="197802" y="30336"/>
                    </a:lnTo>
                    <a:lnTo>
                      <a:pt x="100952" y="30336"/>
                    </a:lnTo>
                    <a:lnTo>
                      <a:pt x="98801" y="28215"/>
                    </a:lnTo>
                    <a:close/>
                  </a:path>
                  <a:path w="797560" h="192404">
                    <a:moveTo>
                      <a:pt x="265595" y="14055"/>
                    </a:moveTo>
                    <a:lnTo>
                      <a:pt x="248874" y="16133"/>
                    </a:lnTo>
                    <a:lnTo>
                      <a:pt x="233237" y="23137"/>
                    </a:lnTo>
                    <a:lnTo>
                      <a:pt x="216830" y="36220"/>
                    </a:lnTo>
                    <a:lnTo>
                      <a:pt x="197802" y="56536"/>
                    </a:lnTo>
                    <a:lnTo>
                      <a:pt x="215953" y="56536"/>
                    </a:lnTo>
                    <a:lnTo>
                      <a:pt x="218241" y="54000"/>
                    </a:lnTo>
                    <a:lnTo>
                      <a:pt x="232826" y="40504"/>
                    </a:lnTo>
                    <a:lnTo>
                      <a:pt x="244331" y="34003"/>
                    </a:lnTo>
                    <a:lnTo>
                      <a:pt x="255562" y="32317"/>
                    </a:lnTo>
                    <a:lnTo>
                      <a:pt x="301792" y="32317"/>
                    </a:lnTo>
                    <a:lnTo>
                      <a:pt x="296506" y="24532"/>
                    </a:lnTo>
                    <a:lnTo>
                      <a:pt x="283239" y="16656"/>
                    </a:lnTo>
                    <a:lnTo>
                      <a:pt x="265595" y="14055"/>
                    </a:lnTo>
                    <a:close/>
                  </a:path>
                  <a:path w="797560" h="192404">
                    <a:moveTo>
                      <a:pt x="377786" y="14055"/>
                    </a:moveTo>
                    <a:lnTo>
                      <a:pt x="361286" y="16133"/>
                    </a:lnTo>
                    <a:lnTo>
                      <a:pt x="345749" y="23137"/>
                    </a:lnTo>
                    <a:lnTo>
                      <a:pt x="329371" y="36220"/>
                    </a:lnTo>
                    <a:lnTo>
                      <a:pt x="310349" y="56536"/>
                    </a:lnTo>
                    <a:lnTo>
                      <a:pt x="329046" y="56536"/>
                    </a:lnTo>
                    <a:lnTo>
                      <a:pt x="330085" y="55419"/>
                    </a:lnTo>
                    <a:lnTo>
                      <a:pt x="341057" y="44632"/>
                    </a:lnTo>
                    <a:lnTo>
                      <a:pt x="350493" y="37617"/>
                    </a:lnTo>
                    <a:lnTo>
                      <a:pt x="359230" y="33816"/>
                    </a:lnTo>
                    <a:lnTo>
                      <a:pt x="368109" y="32673"/>
                    </a:lnTo>
                    <a:lnTo>
                      <a:pt x="414254" y="32673"/>
                    </a:lnTo>
                    <a:lnTo>
                      <a:pt x="410500" y="26537"/>
                    </a:lnTo>
                    <a:lnTo>
                      <a:pt x="396418" y="17292"/>
                    </a:lnTo>
                    <a:lnTo>
                      <a:pt x="377786" y="14055"/>
                    </a:lnTo>
                    <a:close/>
                  </a:path>
                  <a:path w="797560" h="192404">
                    <a:moveTo>
                      <a:pt x="197802" y="14804"/>
                    </a:moveTo>
                    <a:lnTo>
                      <a:pt x="191084" y="14804"/>
                    </a:lnTo>
                    <a:lnTo>
                      <a:pt x="100952" y="30336"/>
                    </a:lnTo>
                    <a:lnTo>
                      <a:pt x="197802" y="30336"/>
                    </a:lnTo>
                    <a:lnTo>
                      <a:pt x="197802" y="14804"/>
                    </a:lnTo>
                    <a:close/>
                  </a:path>
                </a:pathLst>
              </a:custGeom>
              <a:solidFill>
                <a:srgbClr val="717073"/>
              </a:solidFill>
            </p:spPr>
            <p:txBody>
              <a:bodyPr wrap="square" lIns="0" tIns="0" rIns="0" bIns="0" rtlCol="0"/>
              <a:lstStyle/>
              <a:p>
                <a:endParaRPr>
                  <a:latin typeface="Bahnschrift Light" panose="020B0502040204020203" pitchFamily="34" charset="0"/>
                </a:endParaRPr>
              </a:p>
            </p:txBody>
          </p:sp>
        </p:grpSp>
      </p:grpSp>
      <p:sp>
        <p:nvSpPr>
          <p:cNvPr id="17" name="object 10">
            <a:extLst>
              <a:ext uri="{FF2B5EF4-FFF2-40B4-BE49-F238E27FC236}">
                <a16:creationId xmlns:a16="http://schemas.microsoft.com/office/drawing/2014/main" id="{AA5258F5-B8AA-44E5-0B02-3BE83B825414}"/>
              </a:ext>
            </a:extLst>
          </p:cNvPr>
          <p:cNvSpPr/>
          <p:nvPr/>
        </p:nvSpPr>
        <p:spPr>
          <a:xfrm>
            <a:off x="11728691" y="61178"/>
            <a:ext cx="360000" cy="36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pPr algn="ctr"/>
            <a:endParaRPr>
              <a:latin typeface="Bahnschrift Light" panose="020B0502040204020203" pitchFamily="34" charset="0"/>
            </a:endParaRPr>
          </a:p>
        </p:txBody>
      </p:sp>
      <p:sp>
        <p:nvSpPr>
          <p:cNvPr id="18" name="CasellaDiTesto 17">
            <a:extLst>
              <a:ext uri="{FF2B5EF4-FFF2-40B4-BE49-F238E27FC236}">
                <a16:creationId xmlns:a16="http://schemas.microsoft.com/office/drawing/2014/main" id="{CF69EF49-EE37-4163-18A3-10950B6A9C42}"/>
              </a:ext>
            </a:extLst>
          </p:cNvPr>
          <p:cNvSpPr txBox="1"/>
          <p:nvPr/>
        </p:nvSpPr>
        <p:spPr>
          <a:xfrm>
            <a:off x="11722582" y="148845"/>
            <a:ext cx="372218" cy="184666"/>
          </a:xfrm>
          <a:prstGeom prst="rect">
            <a:avLst/>
          </a:prstGeom>
          <a:noFill/>
        </p:spPr>
        <p:txBody>
          <a:bodyPr wrap="square" lIns="0" tIns="0" rIns="0" bIns="0" rtlCol="0" anchor="ctr" anchorCtr="1">
            <a:spAutoFit/>
          </a:bodyPr>
          <a:lstStyle>
            <a:defPPr>
              <a:defRPr lang="it-IT"/>
            </a:defPPr>
            <a:lvl1pPr>
              <a:defRPr sz="1200">
                <a:solidFill>
                  <a:schemeClr val="tx1">
                    <a:lumMod val="50000"/>
                    <a:lumOff val="50000"/>
                  </a:schemeClr>
                </a:solidFill>
                <a:latin typeface="Arial Nova Cond Light" panose="020B0306020202020204" pitchFamily="34" charset="0"/>
              </a:defRPr>
            </a:lvl1pPr>
          </a:lstStyle>
          <a:p>
            <a:pPr lvl="0"/>
            <a:fld id="{2FCF48F2-A5B0-4625-BE61-E03E8FD626E4}" type="slidenum">
              <a:rPr lang="it-IT" smtClean="0"/>
              <a:pPr lvl="0"/>
              <a:t>‹N›</a:t>
            </a:fld>
            <a:endParaRPr lang="it-IT"/>
          </a:p>
        </p:txBody>
      </p:sp>
    </p:spTree>
    <p:extLst>
      <p:ext uri="{BB962C8B-B14F-4D97-AF65-F5344CB8AC3E}">
        <p14:creationId xmlns:p14="http://schemas.microsoft.com/office/powerpoint/2010/main" val="4200438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0F831C-4C65-C237-4775-53639347996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AB76BF8-DEE1-5179-6157-C88B39910D28}"/>
              </a:ext>
            </a:extLst>
          </p:cNvPr>
          <p:cNvSpPr>
            <a:spLocks noGrp="1"/>
          </p:cNvSpPr>
          <p:nvPr>
            <p:ph type="body" orient="vert" idx="1"/>
          </p:nvPr>
        </p:nvSpPr>
        <p:spPr>
          <a:xfrm>
            <a:off x="838200" y="1825625"/>
            <a:ext cx="10515600" cy="4351338"/>
          </a:xfrm>
          <a:prstGeom prst="rect">
            <a:avLst/>
          </a:prstGeom>
        </p:spPr>
        <p:txBody>
          <a:bodyPr vert="eaVert"/>
          <a:lstStyle>
            <a:lvl1pPr>
              <a:defRPr sz="4000">
                <a:solidFill>
                  <a:schemeClr val="tx1">
                    <a:lumMod val="65000"/>
                    <a:lumOff val="35000"/>
                  </a:schemeClr>
                </a:solidFill>
              </a:defRPr>
            </a:lvl1pPr>
            <a:lvl2pPr>
              <a:defRPr sz="3600">
                <a:solidFill>
                  <a:schemeClr val="tx1">
                    <a:lumMod val="65000"/>
                    <a:lumOff val="35000"/>
                  </a:schemeClr>
                </a:solidFill>
              </a:defRPr>
            </a:lvl2pPr>
            <a:lvl3pPr>
              <a:defRPr sz="3200">
                <a:solidFill>
                  <a:schemeClr val="tx1">
                    <a:lumMod val="65000"/>
                    <a:lumOff val="35000"/>
                  </a:schemeClr>
                </a:solidFill>
              </a:defRPr>
            </a:lvl3pPr>
            <a:lvl4pPr>
              <a:defRPr sz="2800">
                <a:solidFill>
                  <a:schemeClr val="tx1">
                    <a:lumMod val="65000"/>
                    <a:lumOff val="35000"/>
                  </a:schemeClr>
                </a:solidFill>
              </a:defRPr>
            </a:lvl4pPr>
            <a:lvl5pPr>
              <a:defRPr sz="28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grpSp>
        <p:nvGrpSpPr>
          <p:cNvPr id="7" name="Gruppo 6">
            <a:extLst>
              <a:ext uri="{FF2B5EF4-FFF2-40B4-BE49-F238E27FC236}">
                <a16:creationId xmlns:a16="http://schemas.microsoft.com/office/drawing/2014/main" id="{C12CEA4F-D7F0-633D-738A-3F3C38C853EC}"/>
              </a:ext>
            </a:extLst>
          </p:cNvPr>
          <p:cNvGrpSpPr/>
          <p:nvPr/>
        </p:nvGrpSpPr>
        <p:grpSpPr>
          <a:xfrm>
            <a:off x="0" y="0"/>
            <a:ext cx="640255" cy="6858001"/>
            <a:chOff x="0" y="0"/>
            <a:chExt cx="640255" cy="6858001"/>
          </a:xfrm>
        </p:grpSpPr>
        <p:sp>
          <p:nvSpPr>
            <p:cNvPr id="8" name="Rettangolo 7">
              <a:extLst>
                <a:ext uri="{FF2B5EF4-FFF2-40B4-BE49-F238E27FC236}">
                  <a16:creationId xmlns:a16="http://schemas.microsoft.com/office/drawing/2014/main" id="{CB31FF00-A882-7736-8D6F-C7264235B38B}"/>
                </a:ext>
              </a:extLst>
            </p:cNvPr>
            <p:cNvSpPr/>
            <p:nvPr/>
          </p:nvSpPr>
          <p:spPr>
            <a:xfrm>
              <a:off x="0" y="0"/>
              <a:ext cx="6096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Immagine che contiene clipart&#10;&#10;Descrizione generata automaticamente">
              <a:extLst>
                <a:ext uri="{FF2B5EF4-FFF2-40B4-BE49-F238E27FC236}">
                  <a16:creationId xmlns:a16="http://schemas.microsoft.com/office/drawing/2014/main" id="{9DA987BF-8431-6E1F-22E2-D7C27C09ABDD}"/>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22076" r="53902"/>
            <a:stretch/>
          </p:blipFill>
          <p:spPr>
            <a:xfrm>
              <a:off x="1" y="1"/>
              <a:ext cx="640254" cy="6858000"/>
            </a:xfrm>
            <a:prstGeom prst="rect">
              <a:avLst/>
            </a:prstGeom>
          </p:spPr>
        </p:pic>
      </p:grpSp>
      <p:grpSp>
        <p:nvGrpSpPr>
          <p:cNvPr id="10" name="Gruppo 9">
            <a:extLst>
              <a:ext uri="{FF2B5EF4-FFF2-40B4-BE49-F238E27FC236}">
                <a16:creationId xmlns:a16="http://schemas.microsoft.com/office/drawing/2014/main" id="{AC8CFF9E-7BEF-3889-1387-9153702E6DC4}"/>
              </a:ext>
            </a:extLst>
          </p:cNvPr>
          <p:cNvGrpSpPr/>
          <p:nvPr/>
        </p:nvGrpSpPr>
        <p:grpSpPr>
          <a:xfrm>
            <a:off x="725784" y="6190653"/>
            <a:ext cx="923925" cy="572694"/>
            <a:chOff x="4682837" y="5624741"/>
            <a:chExt cx="923925" cy="572694"/>
          </a:xfrm>
        </p:grpSpPr>
        <p:sp>
          <p:nvSpPr>
            <p:cNvPr id="11" name="object 3">
              <a:extLst>
                <a:ext uri="{FF2B5EF4-FFF2-40B4-BE49-F238E27FC236}">
                  <a16:creationId xmlns:a16="http://schemas.microsoft.com/office/drawing/2014/main" id="{B71E75ED-1526-1E9C-DA1C-8A8D3B77C2B3}"/>
                </a:ext>
              </a:extLst>
            </p:cNvPr>
            <p:cNvSpPr/>
            <p:nvPr/>
          </p:nvSpPr>
          <p:spPr>
            <a:xfrm>
              <a:off x="4699838" y="5624741"/>
              <a:ext cx="314960" cy="334645"/>
            </a:xfrm>
            <a:custGeom>
              <a:avLst/>
              <a:gdLst/>
              <a:ahLst/>
              <a:cxnLst/>
              <a:rect l="l" t="t" r="r" b="b"/>
              <a:pathLst>
                <a:path w="314960" h="334645">
                  <a:moveTo>
                    <a:pt x="71983" y="298742"/>
                  </a:moveTo>
                  <a:lnTo>
                    <a:pt x="70675" y="290487"/>
                  </a:lnTo>
                  <a:lnTo>
                    <a:pt x="66370" y="283311"/>
                  </a:lnTo>
                  <a:lnTo>
                    <a:pt x="59397" y="278180"/>
                  </a:lnTo>
                  <a:lnTo>
                    <a:pt x="50977" y="276136"/>
                  </a:lnTo>
                  <a:lnTo>
                    <a:pt x="42710" y="277444"/>
                  </a:lnTo>
                  <a:lnTo>
                    <a:pt x="35547" y="281749"/>
                  </a:lnTo>
                  <a:lnTo>
                    <a:pt x="30403" y="288721"/>
                  </a:lnTo>
                  <a:lnTo>
                    <a:pt x="28371" y="297141"/>
                  </a:lnTo>
                  <a:lnTo>
                    <a:pt x="29679" y="305396"/>
                  </a:lnTo>
                  <a:lnTo>
                    <a:pt x="33985" y="312572"/>
                  </a:lnTo>
                  <a:lnTo>
                    <a:pt x="40957" y="317715"/>
                  </a:lnTo>
                  <a:lnTo>
                    <a:pt x="49377" y="319747"/>
                  </a:lnTo>
                  <a:lnTo>
                    <a:pt x="57645" y="318439"/>
                  </a:lnTo>
                  <a:lnTo>
                    <a:pt x="64808" y="314121"/>
                  </a:lnTo>
                  <a:lnTo>
                    <a:pt x="69951" y="307162"/>
                  </a:lnTo>
                  <a:lnTo>
                    <a:pt x="71983" y="298742"/>
                  </a:lnTo>
                  <a:close/>
                </a:path>
                <a:path w="314960" h="334645">
                  <a:moveTo>
                    <a:pt x="77774" y="131635"/>
                  </a:moveTo>
                  <a:lnTo>
                    <a:pt x="75819" y="124790"/>
                  </a:lnTo>
                  <a:lnTo>
                    <a:pt x="71069" y="118567"/>
                  </a:lnTo>
                  <a:lnTo>
                    <a:pt x="63931" y="113766"/>
                  </a:lnTo>
                  <a:lnTo>
                    <a:pt x="55676" y="111391"/>
                  </a:lnTo>
                  <a:lnTo>
                    <a:pt x="47853" y="111747"/>
                  </a:lnTo>
                  <a:lnTo>
                    <a:pt x="41338" y="114642"/>
                  </a:lnTo>
                  <a:lnTo>
                    <a:pt x="36995" y="119888"/>
                  </a:lnTo>
                  <a:lnTo>
                    <a:pt x="1244" y="196583"/>
                  </a:lnTo>
                  <a:lnTo>
                    <a:pt x="0" y="203288"/>
                  </a:lnTo>
                  <a:lnTo>
                    <a:pt x="1968" y="210146"/>
                  </a:lnTo>
                  <a:lnTo>
                    <a:pt x="6718" y="216357"/>
                  </a:lnTo>
                  <a:lnTo>
                    <a:pt x="13855" y="221145"/>
                  </a:lnTo>
                  <a:lnTo>
                    <a:pt x="22110" y="223532"/>
                  </a:lnTo>
                  <a:lnTo>
                    <a:pt x="29933" y="223177"/>
                  </a:lnTo>
                  <a:lnTo>
                    <a:pt x="36436" y="220268"/>
                  </a:lnTo>
                  <a:lnTo>
                    <a:pt x="40779" y="215023"/>
                  </a:lnTo>
                  <a:lnTo>
                    <a:pt x="76542" y="138328"/>
                  </a:lnTo>
                  <a:lnTo>
                    <a:pt x="77774" y="131635"/>
                  </a:lnTo>
                  <a:close/>
                </a:path>
                <a:path w="314960" h="334645">
                  <a:moveTo>
                    <a:pt x="163436" y="257454"/>
                  </a:moveTo>
                  <a:lnTo>
                    <a:pt x="162128" y="249199"/>
                  </a:lnTo>
                  <a:lnTo>
                    <a:pt x="157822" y="242023"/>
                  </a:lnTo>
                  <a:lnTo>
                    <a:pt x="150850" y="236893"/>
                  </a:lnTo>
                  <a:lnTo>
                    <a:pt x="142430" y="234848"/>
                  </a:lnTo>
                  <a:lnTo>
                    <a:pt x="134162" y="236156"/>
                  </a:lnTo>
                  <a:lnTo>
                    <a:pt x="127000" y="240461"/>
                  </a:lnTo>
                  <a:lnTo>
                    <a:pt x="121856" y="247434"/>
                  </a:lnTo>
                  <a:lnTo>
                    <a:pt x="119824" y="255866"/>
                  </a:lnTo>
                  <a:lnTo>
                    <a:pt x="121119" y="264121"/>
                  </a:lnTo>
                  <a:lnTo>
                    <a:pt x="125437" y="271297"/>
                  </a:lnTo>
                  <a:lnTo>
                    <a:pt x="132410" y="276440"/>
                  </a:lnTo>
                  <a:lnTo>
                    <a:pt x="140830" y="278472"/>
                  </a:lnTo>
                  <a:lnTo>
                    <a:pt x="149085" y="277164"/>
                  </a:lnTo>
                  <a:lnTo>
                    <a:pt x="156248" y="272846"/>
                  </a:lnTo>
                  <a:lnTo>
                    <a:pt x="161404" y="265874"/>
                  </a:lnTo>
                  <a:lnTo>
                    <a:pt x="163436" y="257454"/>
                  </a:lnTo>
                  <a:close/>
                </a:path>
                <a:path w="314960" h="334645">
                  <a:moveTo>
                    <a:pt x="169151" y="90652"/>
                  </a:moveTo>
                  <a:lnTo>
                    <a:pt x="167119" y="83921"/>
                  </a:lnTo>
                  <a:lnTo>
                    <a:pt x="162331" y="77787"/>
                  </a:lnTo>
                  <a:lnTo>
                    <a:pt x="155181" y="73025"/>
                  </a:lnTo>
                  <a:lnTo>
                    <a:pt x="146939" y="70612"/>
                  </a:lnTo>
                  <a:lnTo>
                    <a:pt x="139166" y="70891"/>
                  </a:lnTo>
                  <a:lnTo>
                    <a:pt x="132715" y="73660"/>
                  </a:lnTo>
                  <a:lnTo>
                    <a:pt x="128447" y="78752"/>
                  </a:lnTo>
                  <a:lnTo>
                    <a:pt x="83096" y="176009"/>
                  </a:lnTo>
                  <a:lnTo>
                    <a:pt x="81940" y="182549"/>
                  </a:lnTo>
                  <a:lnTo>
                    <a:pt x="83959" y="189280"/>
                  </a:lnTo>
                  <a:lnTo>
                    <a:pt x="88734" y="195414"/>
                  </a:lnTo>
                  <a:lnTo>
                    <a:pt x="95885" y="200177"/>
                  </a:lnTo>
                  <a:lnTo>
                    <a:pt x="104127" y="202590"/>
                  </a:lnTo>
                  <a:lnTo>
                    <a:pt x="111912" y="202311"/>
                  </a:lnTo>
                  <a:lnTo>
                    <a:pt x="118364" y="199529"/>
                  </a:lnTo>
                  <a:lnTo>
                    <a:pt x="122643" y="194437"/>
                  </a:lnTo>
                  <a:lnTo>
                    <a:pt x="167995" y="97193"/>
                  </a:lnTo>
                  <a:lnTo>
                    <a:pt x="169151" y="90652"/>
                  </a:lnTo>
                  <a:close/>
                </a:path>
                <a:path w="314960" h="334645">
                  <a:moveTo>
                    <a:pt x="273646" y="21069"/>
                  </a:moveTo>
                  <a:lnTo>
                    <a:pt x="271919" y="13716"/>
                  </a:lnTo>
                  <a:lnTo>
                    <a:pt x="267322" y="7175"/>
                  </a:lnTo>
                  <a:lnTo>
                    <a:pt x="260248" y="2260"/>
                  </a:lnTo>
                  <a:lnTo>
                    <a:pt x="251929" y="0"/>
                  </a:lnTo>
                  <a:lnTo>
                    <a:pt x="243967" y="685"/>
                  </a:lnTo>
                  <a:lnTo>
                    <a:pt x="237223" y="4076"/>
                  </a:lnTo>
                  <a:lnTo>
                    <a:pt x="232600" y="9931"/>
                  </a:lnTo>
                  <a:lnTo>
                    <a:pt x="161683" y="162001"/>
                  </a:lnTo>
                  <a:lnTo>
                    <a:pt x="160172" y="169303"/>
                  </a:lnTo>
                  <a:lnTo>
                    <a:pt x="161899" y="176657"/>
                  </a:lnTo>
                  <a:lnTo>
                    <a:pt x="166497" y="183197"/>
                  </a:lnTo>
                  <a:lnTo>
                    <a:pt x="173570" y="188112"/>
                  </a:lnTo>
                  <a:lnTo>
                    <a:pt x="181889" y="190385"/>
                  </a:lnTo>
                  <a:lnTo>
                    <a:pt x="189865" y="189687"/>
                  </a:lnTo>
                  <a:lnTo>
                    <a:pt x="196608" y="186296"/>
                  </a:lnTo>
                  <a:lnTo>
                    <a:pt x="201218" y="180441"/>
                  </a:lnTo>
                  <a:lnTo>
                    <a:pt x="272135" y="28371"/>
                  </a:lnTo>
                  <a:lnTo>
                    <a:pt x="273646" y="21069"/>
                  </a:lnTo>
                  <a:close/>
                </a:path>
                <a:path w="314960" h="334645">
                  <a:moveTo>
                    <a:pt x="287680" y="145935"/>
                  </a:moveTo>
                  <a:lnTo>
                    <a:pt x="285661" y="139204"/>
                  </a:lnTo>
                  <a:lnTo>
                    <a:pt x="280860" y="133070"/>
                  </a:lnTo>
                  <a:lnTo>
                    <a:pt x="273723" y="128308"/>
                  </a:lnTo>
                  <a:lnTo>
                    <a:pt x="265480" y="125895"/>
                  </a:lnTo>
                  <a:lnTo>
                    <a:pt x="257695" y="126174"/>
                  </a:lnTo>
                  <a:lnTo>
                    <a:pt x="251244" y="128943"/>
                  </a:lnTo>
                  <a:lnTo>
                    <a:pt x="246989" y="134048"/>
                  </a:lnTo>
                  <a:lnTo>
                    <a:pt x="201637" y="231279"/>
                  </a:lnTo>
                  <a:lnTo>
                    <a:pt x="200482" y="237820"/>
                  </a:lnTo>
                  <a:lnTo>
                    <a:pt x="202501" y="244551"/>
                  </a:lnTo>
                  <a:lnTo>
                    <a:pt x="207276" y="250698"/>
                  </a:lnTo>
                  <a:lnTo>
                    <a:pt x="214426" y="255460"/>
                  </a:lnTo>
                  <a:lnTo>
                    <a:pt x="222669" y="257873"/>
                  </a:lnTo>
                  <a:lnTo>
                    <a:pt x="230454" y="257594"/>
                  </a:lnTo>
                  <a:lnTo>
                    <a:pt x="236905" y="254812"/>
                  </a:lnTo>
                  <a:lnTo>
                    <a:pt x="241173" y="249720"/>
                  </a:lnTo>
                  <a:lnTo>
                    <a:pt x="286524" y="152488"/>
                  </a:lnTo>
                  <a:lnTo>
                    <a:pt x="287680" y="145935"/>
                  </a:lnTo>
                  <a:close/>
                </a:path>
                <a:path w="314960" h="334645">
                  <a:moveTo>
                    <a:pt x="314833" y="242189"/>
                  </a:moveTo>
                  <a:lnTo>
                    <a:pt x="312864" y="235331"/>
                  </a:lnTo>
                  <a:lnTo>
                    <a:pt x="308114" y="229120"/>
                  </a:lnTo>
                  <a:lnTo>
                    <a:pt x="300990" y="224320"/>
                  </a:lnTo>
                  <a:lnTo>
                    <a:pt x="292735" y="221932"/>
                  </a:lnTo>
                  <a:lnTo>
                    <a:pt x="284911" y="222288"/>
                  </a:lnTo>
                  <a:lnTo>
                    <a:pt x="278396" y="225196"/>
                  </a:lnTo>
                  <a:lnTo>
                    <a:pt x="274053" y="230441"/>
                  </a:lnTo>
                  <a:lnTo>
                    <a:pt x="238302" y="307136"/>
                  </a:lnTo>
                  <a:lnTo>
                    <a:pt x="237070" y="313829"/>
                  </a:lnTo>
                  <a:lnTo>
                    <a:pt x="239026" y="320687"/>
                  </a:lnTo>
                  <a:lnTo>
                    <a:pt x="243776" y="326898"/>
                  </a:lnTo>
                  <a:lnTo>
                    <a:pt x="250913" y="331698"/>
                  </a:lnTo>
                  <a:lnTo>
                    <a:pt x="259181" y="334073"/>
                  </a:lnTo>
                  <a:lnTo>
                    <a:pt x="266992" y="333717"/>
                  </a:lnTo>
                  <a:lnTo>
                    <a:pt x="273507" y="330822"/>
                  </a:lnTo>
                  <a:lnTo>
                    <a:pt x="277837" y="325577"/>
                  </a:lnTo>
                  <a:lnTo>
                    <a:pt x="313601" y="248881"/>
                  </a:lnTo>
                  <a:lnTo>
                    <a:pt x="314833" y="242189"/>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grpSp>
          <p:nvGrpSpPr>
            <p:cNvPr id="12" name="object 4">
              <a:extLst>
                <a:ext uri="{FF2B5EF4-FFF2-40B4-BE49-F238E27FC236}">
                  <a16:creationId xmlns:a16="http://schemas.microsoft.com/office/drawing/2014/main" id="{A08FBAA6-35DD-740F-C66D-2397A80D828F}"/>
                </a:ext>
              </a:extLst>
            </p:cNvPr>
            <p:cNvGrpSpPr/>
            <p:nvPr/>
          </p:nvGrpSpPr>
          <p:grpSpPr>
            <a:xfrm>
              <a:off x="4682837" y="5956135"/>
              <a:ext cx="923925" cy="241300"/>
              <a:chOff x="4682837" y="5851233"/>
              <a:chExt cx="923925" cy="241300"/>
            </a:xfrm>
          </p:grpSpPr>
          <p:sp>
            <p:nvSpPr>
              <p:cNvPr id="13" name="object 5">
                <a:extLst>
                  <a:ext uri="{FF2B5EF4-FFF2-40B4-BE49-F238E27FC236}">
                    <a16:creationId xmlns:a16="http://schemas.microsoft.com/office/drawing/2014/main" id="{BD1F8E86-876D-A2B9-4B07-B119A34D5E93}"/>
                  </a:ext>
                </a:extLst>
              </p:cNvPr>
              <p:cNvSpPr/>
              <p:nvPr/>
            </p:nvSpPr>
            <p:spPr>
              <a:xfrm>
                <a:off x="4846749" y="5851233"/>
                <a:ext cx="43815" cy="43815"/>
              </a:xfrm>
              <a:custGeom>
                <a:avLst/>
                <a:gdLst/>
                <a:ahLst/>
                <a:cxnLst/>
                <a:rect l="l" t="t" r="r" b="b"/>
                <a:pathLst>
                  <a:path w="43814" h="43814">
                    <a:moveTo>
                      <a:pt x="22607" y="0"/>
                    </a:moveTo>
                    <a:lnTo>
                      <a:pt x="14346" y="1305"/>
                    </a:lnTo>
                    <a:lnTo>
                      <a:pt x="7178" y="5611"/>
                    </a:lnTo>
                    <a:lnTo>
                      <a:pt x="2035" y="12576"/>
                    </a:lnTo>
                    <a:lnTo>
                      <a:pt x="0" y="21000"/>
                    </a:lnTo>
                    <a:lnTo>
                      <a:pt x="1306" y="29264"/>
                    </a:lnTo>
                    <a:lnTo>
                      <a:pt x="5616" y="36433"/>
                    </a:lnTo>
                    <a:lnTo>
                      <a:pt x="12589" y="41570"/>
                    </a:lnTo>
                    <a:lnTo>
                      <a:pt x="21010" y="43606"/>
                    </a:lnTo>
                    <a:lnTo>
                      <a:pt x="29272" y="42299"/>
                    </a:lnTo>
                    <a:lnTo>
                      <a:pt x="36440" y="37989"/>
                    </a:lnTo>
                    <a:lnTo>
                      <a:pt x="41583" y="31016"/>
                    </a:lnTo>
                    <a:lnTo>
                      <a:pt x="43613" y="22600"/>
                    </a:lnTo>
                    <a:lnTo>
                      <a:pt x="42307" y="14340"/>
                    </a:lnTo>
                    <a:lnTo>
                      <a:pt x="38000" y="7172"/>
                    </a:lnTo>
                    <a:lnTo>
                      <a:pt x="31029" y="2035"/>
                    </a:lnTo>
                    <a:lnTo>
                      <a:pt x="22607" y="0"/>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pic>
            <p:nvPicPr>
              <p:cNvPr id="14" name="object 6">
                <a:extLst>
                  <a:ext uri="{FF2B5EF4-FFF2-40B4-BE49-F238E27FC236}">
                    <a16:creationId xmlns:a16="http://schemas.microsoft.com/office/drawing/2014/main" id="{6BF8AFD3-D890-ABBD-4783-75102CA79B3E}"/>
                  </a:ext>
                </a:extLst>
              </p:cNvPr>
              <p:cNvPicPr/>
              <p:nvPr/>
            </p:nvPicPr>
            <p:blipFill>
              <a:blip r:embed="rId3" cstate="print"/>
              <a:stretch>
                <a:fillRect/>
              </a:stretch>
            </p:blipFill>
            <p:spPr>
              <a:xfrm>
                <a:off x="4682837" y="5899778"/>
                <a:ext cx="113493" cy="190394"/>
              </a:xfrm>
              <a:prstGeom prst="rect">
                <a:avLst/>
              </a:prstGeom>
            </p:spPr>
          </p:pic>
          <p:sp>
            <p:nvSpPr>
              <p:cNvPr id="15" name="object 7">
                <a:extLst>
                  <a:ext uri="{FF2B5EF4-FFF2-40B4-BE49-F238E27FC236}">
                    <a16:creationId xmlns:a16="http://schemas.microsoft.com/office/drawing/2014/main" id="{6B997954-2105-4103-0608-41AF2B3B8F0A}"/>
                  </a:ext>
                </a:extLst>
              </p:cNvPr>
              <p:cNvSpPr/>
              <p:nvPr/>
            </p:nvSpPr>
            <p:spPr>
              <a:xfrm>
                <a:off x="4808658" y="5899745"/>
                <a:ext cx="797560" cy="192405"/>
              </a:xfrm>
              <a:custGeom>
                <a:avLst/>
                <a:gdLst/>
                <a:ahLst/>
                <a:cxnLst/>
                <a:rect l="l" t="t" r="r" b="b"/>
                <a:pathLst>
                  <a:path w="797560" h="192404">
                    <a:moveTo>
                      <a:pt x="57105" y="177275"/>
                    </a:moveTo>
                    <a:lnTo>
                      <a:pt x="16014" y="177275"/>
                    </a:lnTo>
                    <a:lnTo>
                      <a:pt x="25041" y="183859"/>
                    </a:lnTo>
                    <a:lnTo>
                      <a:pt x="35914" y="188512"/>
                    </a:lnTo>
                    <a:lnTo>
                      <a:pt x="48670" y="191273"/>
                    </a:lnTo>
                    <a:lnTo>
                      <a:pt x="63347" y="192185"/>
                    </a:lnTo>
                    <a:lnTo>
                      <a:pt x="86134" y="188459"/>
                    </a:lnTo>
                    <a:lnTo>
                      <a:pt x="103905" y="178037"/>
                    </a:lnTo>
                    <a:lnTo>
                      <a:pt x="62167" y="178026"/>
                    </a:lnTo>
                    <a:lnTo>
                      <a:pt x="57105" y="177275"/>
                    </a:lnTo>
                    <a:close/>
                  </a:path>
                  <a:path w="797560" h="192404">
                    <a:moveTo>
                      <a:pt x="489661" y="91944"/>
                    </a:moveTo>
                    <a:lnTo>
                      <a:pt x="459752" y="91944"/>
                    </a:lnTo>
                    <a:lnTo>
                      <a:pt x="459315" y="96046"/>
                    </a:lnTo>
                    <a:lnTo>
                      <a:pt x="459105" y="100047"/>
                    </a:lnTo>
                    <a:lnTo>
                      <a:pt x="459105" y="104238"/>
                    </a:lnTo>
                    <a:lnTo>
                      <a:pt x="465087" y="139678"/>
                    </a:lnTo>
                    <a:lnTo>
                      <a:pt x="481798" y="167499"/>
                    </a:lnTo>
                    <a:lnTo>
                      <a:pt x="507384" y="185676"/>
                    </a:lnTo>
                    <a:lnTo>
                      <a:pt x="539991" y="192185"/>
                    </a:lnTo>
                    <a:lnTo>
                      <a:pt x="554957" y="191238"/>
                    </a:lnTo>
                    <a:lnTo>
                      <a:pt x="568915" y="187951"/>
                    </a:lnTo>
                    <a:lnTo>
                      <a:pt x="584064" y="181657"/>
                    </a:lnTo>
                    <a:lnTo>
                      <a:pt x="596344" y="175053"/>
                    </a:lnTo>
                    <a:lnTo>
                      <a:pt x="549681" y="175053"/>
                    </a:lnTo>
                    <a:lnTo>
                      <a:pt x="525360" y="169261"/>
                    </a:lnTo>
                    <a:lnTo>
                      <a:pt x="506388" y="153023"/>
                    </a:lnTo>
                    <a:lnTo>
                      <a:pt x="494058" y="128049"/>
                    </a:lnTo>
                    <a:lnTo>
                      <a:pt x="489661" y="96046"/>
                    </a:lnTo>
                    <a:lnTo>
                      <a:pt x="489661" y="91944"/>
                    </a:lnTo>
                    <a:close/>
                  </a:path>
                  <a:path w="797560" h="192404">
                    <a:moveTo>
                      <a:pt x="18262" y="137778"/>
                    </a:moveTo>
                    <a:lnTo>
                      <a:pt x="1117" y="137778"/>
                    </a:lnTo>
                    <a:lnTo>
                      <a:pt x="1117" y="190699"/>
                    </a:lnTo>
                    <a:lnTo>
                      <a:pt x="16014" y="190699"/>
                    </a:lnTo>
                    <a:lnTo>
                      <a:pt x="16014" y="177275"/>
                    </a:lnTo>
                    <a:lnTo>
                      <a:pt x="57105" y="177275"/>
                    </a:lnTo>
                    <a:lnTo>
                      <a:pt x="45624" y="175572"/>
                    </a:lnTo>
                    <a:lnTo>
                      <a:pt x="31589" y="168949"/>
                    </a:lnTo>
                    <a:lnTo>
                      <a:pt x="21885" y="159322"/>
                    </a:lnTo>
                    <a:lnTo>
                      <a:pt x="18262" y="147849"/>
                    </a:lnTo>
                    <a:lnTo>
                      <a:pt x="18262" y="137778"/>
                    </a:lnTo>
                    <a:close/>
                  </a:path>
                  <a:path w="797560" h="192404">
                    <a:moveTo>
                      <a:pt x="763348" y="91944"/>
                    </a:moveTo>
                    <a:lnTo>
                      <a:pt x="715200" y="91944"/>
                    </a:lnTo>
                    <a:lnTo>
                      <a:pt x="756475" y="180450"/>
                    </a:lnTo>
                    <a:lnTo>
                      <a:pt x="761091" y="186308"/>
                    </a:lnTo>
                    <a:lnTo>
                      <a:pt x="767832" y="189701"/>
                    </a:lnTo>
                    <a:lnTo>
                      <a:pt x="775806" y="190385"/>
                    </a:lnTo>
                    <a:lnTo>
                      <a:pt x="784123" y="188121"/>
                    </a:lnTo>
                    <a:lnTo>
                      <a:pt x="791203" y="183212"/>
                    </a:lnTo>
                    <a:lnTo>
                      <a:pt x="795802" y="176666"/>
                    </a:lnTo>
                    <a:lnTo>
                      <a:pt x="797537" y="169319"/>
                    </a:lnTo>
                    <a:lnTo>
                      <a:pt x="796020" y="162004"/>
                    </a:lnTo>
                    <a:lnTo>
                      <a:pt x="763348" y="91944"/>
                    </a:lnTo>
                    <a:close/>
                  </a:path>
                  <a:path w="797560" h="192404">
                    <a:moveTo>
                      <a:pt x="226110" y="173567"/>
                    </a:moveTo>
                    <a:lnTo>
                      <a:pt x="141516" y="173567"/>
                    </a:lnTo>
                    <a:lnTo>
                      <a:pt x="141516" y="187359"/>
                    </a:lnTo>
                    <a:lnTo>
                      <a:pt x="226110" y="187359"/>
                    </a:lnTo>
                    <a:lnTo>
                      <a:pt x="226110" y="173567"/>
                    </a:lnTo>
                    <a:close/>
                  </a:path>
                  <a:path w="797560" h="192404">
                    <a:moveTo>
                      <a:pt x="338277" y="173567"/>
                    </a:moveTo>
                    <a:lnTo>
                      <a:pt x="254050" y="173567"/>
                    </a:lnTo>
                    <a:lnTo>
                      <a:pt x="254050" y="187359"/>
                    </a:lnTo>
                    <a:lnTo>
                      <a:pt x="338277" y="187359"/>
                    </a:lnTo>
                    <a:lnTo>
                      <a:pt x="338277" y="173567"/>
                    </a:lnTo>
                    <a:close/>
                  </a:path>
                  <a:path w="797560" h="192404">
                    <a:moveTo>
                      <a:pt x="450469" y="173567"/>
                    </a:moveTo>
                    <a:lnTo>
                      <a:pt x="366242" y="173567"/>
                    </a:lnTo>
                    <a:lnTo>
                      <a:pt x="366242" y="187359"/>
                    </a:lnTo>
                    <a:lnTo>
                      <a:pt x="450469" y="187359"/>
                    </a:lnTo>
                    <a:lnTo>
                      <a:pt x="450469" y="173567"/>
                    </a:lnTo>
                    <a:close/>
                  </a:path>
                  <a:path w="797560" h="192404">
                    <a:moveTo>
                      <a:pt x="665784" y="173567"/>
                    </a:moveTo>
                    <a:lnTo>
                      <a:pt x="613638" y="173567"/>
                    </a:lnTo>
                    <a:lnTo>
                      <a:pt x="613638" y="187359"/>
                    </a:lnTo>
                    <a:lnTo>
                      <a:pt x="665784" y="187359"/>
                    </a:lnTo>
                    <a:lnTo>
                      <a:pt x="665784" y="173567"/>
                    </a:lnTo>
                    <a:close/>
                  </a:path>
                  <a:path w="797560" h="192404">
                    <a:moveTo>
                      <a:pt x="57772" y="14055"/>
                    </a:moveTo>
                    <a:lnTo>
                      <a:pt x="34279" y="17595"/>
                    </a:lnTo>
                    <a:lnTo>
                      <a:pt x="16027" y="27561"/>
                    </a:lnTo>
                    <a:lnTo>
                      <a:pt x="4204" y="42976"/>
                    </a:lnTo>
                    <a:lnTo>
                      <a:pt x="0" y="62861"/>
                    </a:lnTo>
                    <a:lnTo>
                      <a:pt x="2537" y="78813"/>
                    </a:lnTo>
                    <a:lnTo>
                      <a:pt x="10802" y="92033"/>
                    </a:lnTo>
                    <a:lnTo>
                      <a:pt x="25776" y="103434"/>
                    </a:lnTo>
                    <a:lnTo>
                      <a:pt x="48437" y="113928"/>
                    </a:lnTo>
                    <a:lnTo>
                      <a:pt x="72699" y="124273"/>
                    </a:lnTo>
                    <a:lnTo>
                      <a:pt x="87912" y="133255"/>
                    </a:lnTo>
                    <a:lnTo>
                      <a:pt x="95786" y="142169"/>
                    </a:lnTo>
                    <a:lnTo>
                      <a:pt x="98031" y="152307"/>
                    </a:lnTo>
                    <a:lnTo>
                      <a:pt x="95320" y="162623"/>
                    </a:lnTo>
                    <a:lnTo>
                      <a:pt x="87818" y="170768"/>
                    </a:lnTo>
                    <a:lnTo>
                      <a:pt x="76476" y="176115"/>
                    </a:lnTo>
                    <a:lnTo>
                      <a:pt x="62242" y="178037"/>
                    </a:lnTo>
                    <a:lnTo>
                      <a:pt x="103924" y="178026"/>
                    </a:lnTo>
                    <a:lnTo>
                      <a:pt x="115493" y="162004"/>
                    </a:lnTo>
                    <a:lnTo>
                      <a:pt x="119621" y="141512"/>
                    </a:lnTo>
                    <a:lnTo>
                      <a:pt x="117245" y="125574"/>
                    </a:lnTo>
                    <a:lnTo>
                      <a:pt x="109280" y="112674"/>
                    </a:lnTo>
                    <a:lnTo>
                      <a:pt x="94471" y="101521"/>
                    </a:lnTo>
                    <a:lnTo>
                      <a:pt x="71564" y="90826"/>
                    </a:lnTo>
                    <a:lnTo>
                      <a:pt x="45078" y="79726"/>
                    </a:lnTo>
                    <a:lnTo>
                      <a:pt x="30791" y="71910"/>
                    </a:lnTo>
                    <a:lnTo>
                      <a:pt x="24962" y="64512"/>
                    </a:lnTo>
                    <a:lnTo>
                      <a:pt x="23850" y="54669"/>
                    </a:lnTo>
                    <a:lnTo>
                      <a:pt x="26131" y="43774"/>
                    </a:lnTo>
                    <a:lnTo>
                      <a:pt x="32604" y="35432"/>
                    </a:lnTo>
                    <a:lnTo>
                      <a:pt x="42710" y="30095"/>
                    </a:lnTo>
                    <a:lnTo>
                      <a:pt x="55892" y="28215"/>
                    </a:lnTo>
                    <a:lnTo>
                      <a:pt x="98801" y="28215"/>
                    </a:lnTo>
                    <a:lnTo>
                      <a:pt x="97281" y="26717"/>
                    </a:lnTo>
                    <a:lnTo>
                      <a:pt x="88999" y="21122"/>
                    </a:lnTo>
                    <a:lnTo>
                      <a:pt x="79751" y="17171"/>
                    </a:lnTo>
                    <a:lnTo>
                      <a:pt x="69391" y="14828"/>
                    </a:lnTo>
                    <a:lnTo>
                      <a:pt x="57772" y="14055"/>
                    </a:lnTo>
                    <a:close/>
                  </a:path>
                  <a:path w="797560" h="192404">
                    <a:moveTo>
                      <a:pt x="595515" y="157908"/>
                    </a:moveTo>
                    <a:lnTo>
                      <a:pt x="581647" y="166244"/>
                    </a:lnTo>
                    <a:lnTo>
                      <a:pt x="570364" y="171509"/>
                    </a:lnTo>
                    <a:lnTo>
                      <a:pt x="560198" y="174260"/>
                    </a:lnTo>
                    <a:lnTo>
                      <a:pt x="549681" y="175053"/>
                    </a:lnTo>
                    <a:lnTo>
                      <a:pt x="596344" y="175053"/>
                    </a:lnTo>
                    <a:lnTo>
                      <a:pt x="602602" y="171687"/>
                    </a:lnTo>
                    <a:lnTo>
                      <a:pt x="595515" y="157908"/>
                    </a:lnTo>
                    <a:close/>
                  </a:path>
                  <a:path w="797560" h="192404">
                    <a:moveTo>
                      <a:pt x="197802" y="39379"/>
                    </a:moveTo>
                    <a:lnTo>
                      <a:pt x="169837" y="39379"/>
                    </a:lnTo>
                    <a:lnTo>
                      <a:pt x="169837" y="173567"/>
                    </a:lnTo>
                    <a:lnTo>
                      <a:pt x="197802" y="173567"/>
                    </a:lnTo>
                    <a:lnTo>
                      <a:pt x="197802" y="76653"/>
                    </a:lnTo>
                    <a:lnTo>
                      <a:pt x="215953" y="56536"/>
                    </a:lnTo>
                    <a:lnTo>
                      <a:pt x="197802" y="56536"/>
                    </a:lnTo>
                    <a:lnTo>
                      <a:pt x="197802" y="39379"/>
                    </a:lnTo>
                    <a:close/>
                  </a:path>
                  <a:path w="797560" h="192404">
                    <a:moveTo>
                      <a:pt x="301792" y="32317"/>
                    </a:moveTo>
                    <a:lnTo>
                      <a:pt x="255562" y="32317"/>
                    </a:lnTo>
                    <a:lnTo>
                      <a:pt x="266612" y="34547"/>
                    </a:lnTo>
                    <a:lnTo>
                      <a:pt x="274937" y="40933"/>
                    </a:lnTo>
                    <a:lnTo>
                      <a:pt x="280136" y="50922"/>
                    </a:lnTo>
                    <a:lnTo>
                      <a:pt x="280229" y="51324"/>
                    </a:lnTo>
                    <a:lnTo>
                      <a:pt x="282016" y="64360"/>
                    </a:lnTo>
                    <a:lnTo>
                      <a:pt x="282016" y="173567"/>
                    </a:lnTo>
                    <a:lnTo>
                      <a:pt x="310349" y="173567"/>
                    </a:lnTo>
                    <a:lnTo>
                      <a:pt x="310349" y="76653"/>
                    </a:lnTo>
                    <a:lnTo>
                      <a:pt x="329046" y="56536"/>
                    </a:lnTo>
                    <a:lnTo>
                      <a:pt x="310349" y="56536"/>
                    </a:lnTo>
                    <a:lnTo>
                      <a:pt x="305507" y="37790"/>
                    </a:lnTo>
                    <a:lnTo>
                      <a:pt x="301792" y="32317"/>
                    </a:lnTo>
                    <a:close/>
                  </a:path>
                  <a:path w="797560" h="192404">
                    <a:moveTo>
                      <a:pt x="414254" y="32673"/>
                    </a:moveTo>
                    <a:lnTo>
                      <a:pt x="368109" y="32673"/>
                    </a:lnTo>
                    <a:lnTo>
                      <a:pt x="379159" y="34795"/>
                    </a:lnTo>
                    <a:lnTo>
                      <a:pt x="387431" y="40933"/>
                    </a:lnTo>
                    <a:lnTo>
                      <a:pt x="387549" y="41096"/>
                    </a:lnTo>
                    <a:lnTo>
                      <a:pt x="392735" y="50922"/>
                    </a:lnTo>
                    <a:lnTo>
                      <a:pt x="394563" y="64360"/>
                    </a:lnTo>
                    <a:lnTo>
                      <a:pt x="394563" y="173567"/>
                    </a:lnTo>
                    <a:lnTo>
                      <a:pt x="422516" y="173567"/>
                    </a:lnTo>
                    <a:lnTo>
                      <a:pt x="422516" y="91944"/>
                    </a:lnTo>
                    <a:lnTo>
                      <a:pt x="489661" y="91944"/>
                    </a:lnTo>
                    <a:lnTo>
                      <a:pt x="763342" y="91931"/>
                    </a:lnTo>
                    <a:lnTo>
                      <a:pt x="756395" y="77034"/>
                    </a:lnTo>
                    <a:lnTo>
                      <a:pt x="490042" y="77034"/>
                    </a:lnTo>
                    <a:lnTo>
                      <a:pt x="422516" y="77021"/>
                    </a:lnTo>
                    <a:lnTo>
                      <a:pt x="422516" y="60270"/>
                    </a:lnTo>
                    <a:lnTo>
                      <a:pt x="419408" y="41096"/>
                    </a:lnTo>
                    <a:lnTo>
                      <a:pt x="414254" y="32673"/>
                    </a:lnTo>
                    <a:close/>
                  </a:path>
                  <a:path w="797560" h="192404">
                    <a:moveTo>
                      <a:pt x="763342" y="91931"/>
                    </a:moveTo>
                    <a:lnTo>
                      <a:pt x="489661" y="91931"/>
                    </a:lnTo>
                    <a:lnTo>
                      <a:pt x="663397" y="91944"/>
                    </a:lnTo>
                    <a:lnTo>
                      <a:pt x="627786" y="173567"/>
                    </a:lnTo>
                    <a:lnTo>
                      <a:pt x="644550" y="173567"/>
                    </a:lnTo>
                    <a:lnTo>
                      <a:pt x="681621" y="91944"/>
                    </a:lnTo>
                    <a:lnTo>
                      <a:pt x="763348" y="91944"/>
                    </a:lnTo>
                    <a:close/>
                  </a:path>
                  <a:path w="797560" h="192404">
                    <a:moveTo>
                      <a:pt x="583928" y="29701"/>
                    </a:moveTo>
                    <a:lnTo>
                      <a:pt x="539584" y="29701"/>
                    </a:lnTo>
                    <a:lnTo>
                      <a:pt x="554487" y="32553"/>
                    </a:lnTo>
                    <a:lnTo>
                      <a:pt x="566174" y="40507"/>
                    </a:lnTo>
                    <a:lnTo>
                      <a:pt x="573799" y="52649"/>
                    </a:lnTo>
                    <a:lnTo>
                      <a:pt x="576529" y="68081"/>
                    </a:lnTo>
                    <a:lnTo>
                      <a:pt x="576529" y="77034"/>
                    </a:lnTo>
                    <a:lnTo>
                      <a:pt x="756395" y="77034"/>
                    </a:lnTo>
                    <a:lnTo>
                      <a:pt x="606933" y="77021"/>
                    </a:lnTo>
                    <a:lnTo>
                      <a:pt x="600868" y="51297"/>
                    </a:lnTo>
                    <a:lnTo>
                      <a:pt x="586770" y="31441"/>
                    </a:lnTo>
                    <a:lnTo>
                      <a:pt x="583928" y="29701"/>
                    </a:lnTo>
                    <a:close/>
                  </a:path>
                  <a:path w="797560" h="192404">
                    <a:moveTo>
                      <a:pt x="539241" y="14055"/>
                    </a:moveTo>
                    <a:lnTo>
                      <a:pt x="512656" y="18607"/>
                    </a:lnTo>
                    <a:lnTo>
                      <a:pt x="490255" y="31441"/>
                    </a:lnTo>
                    <a:lnTo>
                      <a:pt x="473142" y="51324"/>
                    </a:lnTo>
                    <a:lnTo>
                      <a:pt x="462406" y="77021"/>
                    </a:lnTo>
                    <a:lnTo>
                      <a:pt x="490045" y="77021"/>
                    </a:lnTo>
                    <a:lnTo>
                      <a:pt x="495379" y="57369"/>
                    </a:lnTo>
                    <a:lnTo>
                      <a:pt x="505879" y="42462"/>
                    </a:lnTo>
                    <a:lnTo>
                      <a:pt x="520846" y="33007"/>
                    </a:lnTo>
                    <a:lnTo>
                      <a:pt x="539584" y="29701"/>
                    </a:lnTo>
                    <a:lnTo>
                      <a:pt x="583928" y="29701"/>
                    </a:lnTo>
                    <a:lnTo>
                      <a:pt x="565811" y="18607"/>
                    </a:lnTo>
                    <a:lnTo>
                      <a:pt x="539241" y="14055"/>
                    </a:lnTo>
                    <a:close/>
                  </a:path>
                  <a:path w="797560" h="192404">
                    <a:moveTo>
                      <a:pt x="705768" y="0"/>
                    </a:moveTo>
                    <a:lnTo>
                      <a:pt x="697458" y="2269"/>
                    </a:lnTo>
                    <a:lnTo>
                      <a:pt x="690378" y="7178"/>
                    </a:lnTo>
                    <a:lnTo>
                      <a:pt x="685779" y="13723"/>
                    </a:lnTo>
                    <a:lnTo>
                      <a:pt x="684044" y="21066"/>
                    </a:lnTo>
                    <a:lnTo>
                      <a:pt x="685558" y="28368"/>
                    </a:lnTo>
                    <a:lnTo>
                      <a:pt x="708240" y="77021"/>
                    </a:lnTo>
                    <a:lnTo>
                      <a:pt x="756389" y="77021"/>
                    </a:lnTo>
                    <a:lnTo>
                      <a:pt x="725106" y="9940"/>
                    </a:lnTo>
                    <a:lnTo>
                      <a:pt x="720482" y="4080"/>
                    </a:lnTo>
                    <a:lnTo>
                      <a:pt x="713740" y="685"/>
                    </a:lnTo>
                    <a:lnTo>
                      <a:pt x="705768" y="0"/>
                    </a:lnTo>
                    <a:close/>
                  </a:path>
                  <a:path w="797560" h="192404">
                    <a:moveTo>
                      <a:pt x="98801" y="28215"/>
                    </a:moveTo>
                    <a:lnTo>
                      <a:pt x="55892" y="28215"/>
                    </a:lnTo>
                    <a:lnTo>
                      <a:pt x="70151" y="30306"/>
                    </a:lnTo>
                    <a:lnTo>
                      <a:pt x="81894" y="35994"/>
                    </a:lnTo>
                    <a:lnTo>
                      <a:pt x="89863" y="44407"/>
                    </a:lnTo>
                    <a:lnTo>
                      <a:pt x="92798" y="54669"/>
                    </a:lnTo>
                    <a:lnTo>
                      <a:pt x="92798" y="58010"/>
                    </a:lnTo>
                    <a:lnTo>
                      <a:pt x="92062" y="62861"/>
                    </a:lnTo>
                    <a:lnTo>
                      <a:pt x="90550" y="66976"/>
                    </a:lnTo>
                    <a:lnTo>
                      <a:pt x="106591" y="66976"/>
                    </a:lnTo>
                    <a:lnTo>
                      <a:pt x="113017" y="39379"/>
                    </a:lnTo>
                    <a:lnTo>
                      <a:pt x="197802" y="39379"/>
                    </a:lnTo>
                    <a:lnTo>
                      <a:pt x="197802" y="30336"/>
                    </a:lnTo>
                    <a:lnTo>
                      <a:pt x="100952" y="30336"/>
                    </a:lnTo>
                    <a:lnTo>
                      <a:pt x="98801" y="28215"/>
                    </a:lnTo>
                    <a:close/>
                  </a:path>
                  <a:path w="797560" h="192404">
                    <a:moveTo>
                      <a:pt x="265595" y="14055"/>
                    </a:moveTo>
                    <a:lnTo>
                      <a:pt x="248874" y="16133"/>
                    </a:lnTo>
                    <a:lnTo>
                      <a:pt x="233237" y="23137"/>
                    </a:lnTo>
                    <a:lnTo>
                      <a:pt x="216830" y="36220"/>
                    </a:lnTo>
                    <a:lnTo>
                      <a:pt x="197802" y="56536"/>
                    </a:lnTo>
                    <a:lnTo>
                      <a:pt x="215953" y="56536"/>
                    </a:lnTo>
                    <a:lnTo>
                      <a:pt x="218241" y="54000"/>
                    </a:lnTo>
                    <a:lnTo>
                      <a:pt x="232826" y="40504"/>
                    </a:lnTo>
                    <a:lnTo>
                      <a:pt x="244331" y="34003"/>
                    </a:lnTo>
                    <a:lnTo>
                      <a:pt x="255562" y="32317"/>
                    </a:lnTo>
                    <a:lnTo>
                      <a:pt x="301792" y="32317"/>
                    </a:lnTo>
                    <a:lnTo>
                      <a:pt x="296506" y="24532"/>
                    </a:lnTo>
                    <a:lnTo>
                      <a:pt x="283239" y="16656"/>
                    </a:lnTo>
                    <a:lnTo>
                      <a:pt x="265595" y="14055"/>
                    </a:lnTo>
                    <a:close/>
                  </a:path>
                  <a:path w="797560" h="192404">
                    <a:moveTo>
                      <a:pt x="377786" y="14055"/>
                    </a:moveTo>
                    <a:lnTo>
                      <a:pt x="361286" y="16133"/>
                    </a:lnTo>
                    <a:lnTo>
                      <a:pt x="345749" y="23137"/>
                    </a:lnTo>
                    <a:lnTo>
                      <a:pt x="329371" y="36220"/>
                    </a:lnTo>
                    <a:lnTo>
                      <a:pt x="310349" y="56536"/>
                    </a:lnTo>
                    <a:lnTo>
                      <a:pt x="329046" y="56536"/>
                    </a:lnTo>
                    <a:lnTo>
                      <a:pt x="330085" y="55419"/>
                    </a:lnTo>
                    <a:lnTo>
                      <a:pt x="341057" y="44632"/>
                    </a:lnTo>
                    <a:lnTo>
                      <a:pt x="350493" y="37617"/>
                    </a:lnTo>
                    <a:lnTo>
                      <a:pt x="359230" y="33816"/>
                    </a:lnTo>
                    <a:lnTo>
                      <a:pt x="368109" y="32673"/>
                    </a:lnTo>
                    <a:lnTo>
                      <a:pt x="414254" y="32673"/>
                    </a:lnTo>
                    <a:lnTo>
                      <a:pt x="410500" y="26537"/>
                    </a:lnTo>
                    <a:lnTo>
                      <a:pt x="396418" y="17292"/>
                    </a:lnTo>
                    <a:lnTo>
                      <a:pt x="377786" y="14055"/>
                    </a:lnTo>
                    <a:close/>
                  </a:path>
                  <a:path w="797560" h="192404">
                    <a:moveTo>
                      <a:pt x="197802" y="14804"/>
                    </a:moveTo>
                    <a:lnTo>
                      <a:pt x="191084" y="14804"/>
                    </a:lnTo>
                    <a:lnTo>
                      <a:pt x="100952" y="30336"/>
                    </a:lnTo>
                    <a:lnTo>
                      <a:pt x="197802" y="30336"/>
                    </a:lnTo>
                    <a:lnTo>
                      <a:pt x="197802" y="14804"/>
                    </a:lnTo>
                    <a:close/>
                  </a:path>
                </a:pathLst>
              </a:custGeom>
              <a:solidFill>
                <a:srgbClr val="717073"/>
              </a:solidFill>
            </p:spPr>
            <p:txBody>
              <a:bodyPr wrap="square" lIns="0" tIns="0" rIns="0" bIns="0" rtlCol="0"/>
              <a:lstStyle/>
              <a:p>
                <a:endParaRPr>
                  <a:latin typeface="Bahnschrift Light" panose="020B0502040204020203" pitchFamily="34" charset="0"/>
                </a:endParaRPr>
              </a:p>
            </p:txBody>
          </p:sp>
        </p:grpSp>
      </p:grpSp>
      <p:sp>
        <p:nvSpPr>
          <p:cNvPr id="16" name="object 10">
            <a:extLst>
              <a:ext uri="{FF2B5EF4-FFF2-40B4-BE49-F238E27FC236}">
                <a16:creationId xmlns:a16="http://schemas.microsoft.com/office/drawing/2014/main" id="{E79D18D7-F247-2AE4-3AAC-30E307202F73}"/>
              </a:ext>
            </a:extLst>
          </p:cNvPr>
          <p:cNvSpPr/>
          <p:nvPr/>
        </p:nvSpPr>
        <p:spPr>
          <a:xfrm>
            <a:off x="11728691" y="61178"/>
            <a:ext cx="360000" cy="36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pPr algn="ctr"/>
            <a:endParaRPr>
              <a:latin typeface="Bahnschrift Light" panose="020B0502040204020203" pitchFamily="34" charset="0"/>
            </a:endParaRPr>
          </a:p>
        </p:txBody>
      </p:sp>
      <p:sp>
        <p:nvSpPr>
          <p:cNvPr id="17" name="CasellaDiTesto 16">
            <a:extLst>
              <a:ext uri="{FF2B5EF4-FFF2-40B4-BE49-F238E27FC236}">
                <a16:creationId xmlns:a16="http://schemas.microsoft.com/office/drawing/2014/main" id="{AB174C96-3E70-D497-C71E-AC94C751D009}"/>
              </a:ext>
            </a:extLst>
          </p:cNvPr>
          <p:cNvSpPr txBox="1"/>
          <p:nvPr/>
        </p:nvSpPr>
        <p:spPr>
          <a:xfrm>
            <a:off x="11722582" y="148845"/>
            <a:ext cx="372218" cy="184666"/>
          </a:xfrm>
          <a:prstGeom prst="rect">
            <a:avLst/>
          </a:prstGeom>
          <a:noFill/>
        </p:spPr>
        <p:txBody>
          <a:bodyPr wrap="square" lIns="0" tIns="0" rIns="0" bIns="0" rtlCol="0" anchor="ctr" anchorCtr="1">
            <a:spAutoFit/>
          </a:bodyPr>
          <a:lstStyle>
            <a:defPPr>
              <a:defRPr lang="it-IT"/>
            </a:defPPr>
            <a:lvl1pPr>
              <a:defRPr sz="1200">
                <a:solidFill>
                  <a:schemeClr val="tx1">
                    <a:lumMod val="50000"/>
                    <a:lumOff val="50000"/>
                  </a:schemeClr>
                </a:solidFill>
                <a:latin typeface="Arial Nova Cond Light" panose="020B0306020202020204" pitchFamily="34" charset="0"/>
              </a:defRPr>
            </a:lvl1pPr>
          </a:lstStyle>
          <a:p>
            <a:pPr lvl="0"/>
            <a:fld id="{2FCF48F2-A5B0-4625-BE61-E03E8FD626E4}" type="slidenum">
              <a:rPr lang="it-IT" smtClean="0"/>
              <a:pPr lvl="0"/>
              <a:t>‹N›</a:t>
            </a:fld>
            <a:endParaRPr lang="it-IT"/>
          </a:p>
        </p:txBody>
      </p:sp>
    </p:spTree>
    <p:extLst>
      <p:ext uri="{BB962C8B-B14F-4D97-AF65-F5344CB8AC3E}">
        <p14:creationId xmlns:p14="http://schemas.microsoft.com/office/powerpoint/2010/main" val="3742161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ltima">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7DEA65D-6E59-6957-FAEF-E366435987B5}"/>
              </a:ext>
            </a:extLst>
          </p:cNvPr>
          <p:cNvPicPr>
            <a:picLocks noChangeAspect="1"/>
          </p:cNvPicPr>
          <p:nvPr/>
        </p:nvPicPr>
        <p:blipFill>
          <a:blip r:embed="rId2"/>
          <a:stretch>
            <a:fillRect/>
          </a:stretch>
        </p:blipFill>
        <p:spPr>
          <a:xfrm>
            <a:off x="0" y="0"/>
            <a:ext cx="5404818" cy="6858000"/>
          </a:xfrm>
          <a:prstGeom prst="rect">
            <a:avLst/>
          </a:prstGeom>
        </p:spPr>
      </p:pic>
      <p:pic>
        <p:nvPicPr>
          <p:cNvPr id="4" name="Immagine 3">
            <a:extLst>
              <a:ext uri="{FF2B5EF4-FFF2-40B4-BE49-F238E27FC236}">
                <a16:creationId xmlns:a16="http://schemas.microsoft.com/office/drawing/2014/main" id="{55C0ED3E-CDF1-1930-1CC1-477C3F4280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5976444"/>
            <a:ext cx="1013558" cy="191836"/>
          </a:xfrm>
          <a:prstGeom prst="rect">
            <a:avLst/>
          </a:prstGeom>
        </p:spPr>
      </p:pic>
      <p:pic>
        <p:nvPicPr>
          <p:cNvPr id="5" name="Immagine 4">
            <a:extLst>
              <a:ext uri="{FF2B5EF4-FFF2-40B4-BE49-F238E27FC236}">
                <a16:creationId xmlns:a16="http://schemas.microsoft.com/office/drawing/2014/main" id="{050B176B-A567-5533-80AF-53BC934949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5726" y="4252074"/>
            <a:ext cx="1581681" cy="1027711"/>
          </a:xfrm>
          <a:prstGeom prst="rect">
            <a:avLst/>
          </a:prstGeom>
        </p:spPr>
      </p:pic>
      <p:sp>
        <p:nvSpPr>
          <p:cNvPr id="6" name="object 6">
            <a:extLst>
              <a:ext uri="{FF2B5EF4-FFF2-40B4-BE49-F238E27FC236}">
                <a16:creationId xmlns:a16="http://schemas.microsoft.com/office/drawing/2014/main" id="{42CDD114-56DE-376D-140E-CB708A2CF382}"/>
              </a:ext>
            </a:extLst>
          </p:cNvPr>
          <p:cNvSpPr txBox="1"/>
          <p:nvPr/>
        </p:nvSpPr>
        <p:spPr>
          <a:xfrm>
            <a:off x="152400" y="5375661"/>
            <a:ext cx="4539701" cy="394980"/>
          </a:xfrm>
          <a:prstGeom prst="rect">
            <a:avLst/>
          </a:prstGeom>
        </p:spPr>
        <p:txBody>
          <a:bodyPr vert="horz" wrap="square" lIns="0" tIns="12700" rIns="0" bIns="0" rtlCol="0">
            <a:spAutoFit/>
          </a:bodyPr>
          <a:lstStyle/>
          <a:p>
            <a:pPr marL="12700" algn="ctr">
              <a:lnSpc>
                <a:spcPct val="100000"/>
              </a:lnSpc>
              <a:spcBef>
                <a:spcPts val="100"/>
              </a:spcBef>
            </a:pPr>
            <a:r>
              <a:rPr sz="1200" spc="25">
                <a:solidFill>
                  <a:schemeClr val="bg1"/>
                </a:solidFill>
                <a:latin typeface="Arial Nova" panose="020B0504020202020204" pitchFamily="34" charset="0"/>
                <a:cs typeface="Bahnschrift Light" panose="020F0302020204030204" pitchFamily="34" charset="0"/>
              </a:rPr>
              <a:t>Istituto</a:t>
            </a:r>
            <a:r>
              <a:rPr sz="1200" spc="-155">
                <a:solidFill>
                  <a:schemeClr val="bg1"/>
                </a:solidFill>
                <a:latin typeface="Arial Nova" panose="020B0504020202020204" pitchFamily="34" charset="0"/>
                <a:cs typeface="Bahnschrift Light" panose="020F0302020204030204" pitchFamily="34" charset="0"/>
              </a:rPr>
              <a:t> </a:t>
            </a:r>
            <a:r>
              <a:rPr sz="1200" spc="5">
                <a:solidFill>
                  <a:schemeClr val="bg1"/>
                </a:solidFill>
                <a:latin typeface="Arial Nova" panose="020B0504020202020204" pitchFamily="34" charset="0"/>
                <a:cs typeface="Bahnschrift Light" panose="020F0302020204030204" pitchFamily="34" charset="0"/>
              </a:rPr>
              <a:t>di</a:t>
            </a:r>
            <a:r>
              <a:rPr sz="1200" spc="-150">
                <a:solidFill>
                  <a:schemeClr val="bg1"/>
                </a:solidFill>
                <a:latin typeface="Arial Nova" panose="020B0504020202020204" pitchFamily="34" charset="0"/>
                <a:cs typeface="Bahnschrift Light" panose="020F0302020204030204" pitchFamily="34" charset="0"/>
              </a:rPr>
              <a:t> </a:t>
            </a:r>
            <a:r>
              <a:rPr sz="1200" spc="10">
                <a:solidFill>
                  <a:schemeClr val="bg1"/>
                </a:solidFill>
                <a:latin typeface="Arial Nova" panose="020B0504020202020204" pitchFamily="34" charset="0"/>
                <a:cs typeface="Bahnschrift Light" panose="020F0302020204030204" pitchFamily="34" charset="0"/>
              </a:rPr>
              <a:t>Servizi</a:t>
            </a:r>
            <a:r>
              <a:rPr sz="1200" spc="-150">
                <a:solidFill>
                  <a:schemeClr val="bg1"/>
                </a:solidFill>
                <a:latin typeface="Arial Nova" panose="020B0504020202020204" pitchFamily="34" charset="0"/>
                <a:cs typeface="Bahnschrift Light" panose="020F0302020204030204" pitchFamily="34" charset="0"/>
              </a:rPr>
              <a:t> </a:t>
            </a:r>
            <a:r>
              <a:rPr sz="1200" spc="25">
                <a:solidFill>
                  <a:schemeClr val="bg1"/>
                </a:solidFill>
                <a:latin typeface="Arial Nova" panose="020B0504020202020204" pitchFamily="34" charset="0"/>
                <a:cs typeface="Bahnschrift Light" panose="020F0302020204030204" pitchFamily="34" charset="0"/>
              </a:rPr>
              <a:t>per</a:t>
            </a:r>
            <a:r>
              <a:rPr sz="1200" spc="-150">
                <a:solidFill>
                  <a:schemeClr val="bg1"/>
                </a:solidFill>
                <a:latin typeface="Arial Nova" panose="020B0504020202020204" pitchFamily="34" charset="0"/>
                <a:cs typeface="Bahnschrift Light" panose="020F0302020204030204" pitchFamily="34" charset="0"/>
              </a:rPr>
              <a:t> </a:t>
            </a:r>
            <a:r>
              <a:rPr sz="1200" spc="65">
                <a:solidFill>
                  <a:schemeClr val="bg1"/>
                </a:solidFill>
                <a:latin typeface="Arial Nova" panose="020B0504020202020204" pitchFamily="34" charset="0"/>
                <a:cs typeface="Bahnschrift Light" panose="020F0302020204030204" pitchFamily="34" charset="0"/>
              </a:rPr>
              <a:t>il</a:t>
            </a:r>
            <a:r>
              <a:rPr sz="1200" spc="-150">
                <a:solidFill>
                  <a:schemeClr val="bg1"/>
                </a:solidFill>
                <a:latin typeface="Arial Nova" panose="020B0504020202020204" pitchFamily="34" charset="0"/>
                <a:cs typeface="Bahnschrift Light" panose="020F0302020204030204" pitchFamily="34" charset="0"/>
              </a:rPr>
              <a:t> </a:t>
            </a:r>
            <a:r>
              <a:rPr sz="1200">
                <a:solidFill>
                  <a:schemeClr val="bg1"/>
                </a:solidFill>
                <a:latin typeface="Arial Nova" panose="020B0504020202020204" pitchFamily="34" charset="0"/>
                <a:cs typeface="Bahnschrift Light" panose="020F0302020204030204" pitchFamily="34" charset="0"/>
              </a:rPr>
              <a:t>Mercato</a:t>
            </a:r>
            <a:r>
              <a:rPr sz="1200" spc="-150">
                <a:solidFill>
                  <a:schemeClr val="bg1"/>
                </a:solidFill>
                <a:latin typeface="Arial Nova" panose="020B0504020202020204" pitchFamily="34" charset="0"/>
                <a:cs typeface="Bahnschrift Light" panose="020F0302020204030204" pitchFamily="34" charset="0"/>
              </a:rPr>
              <a:t> </a:t>
            </a:r>
            <a:endParaRPr lang="it-IT" sz="1200" spc="-150">
              <a:solidFill>
                <a:schemeClr val="bg1"/>
              </a:solidFill>
              <a:latin typeface="Arial Nova" panose="020B0504020202020204" pitchFamily="34" charset="0"/>
              <a:cs typeface="Bahnschrift Light" panose="020F0302020204030204" pitchFamily="34" charset="0"/>
            </a:endParaRPr>
          </a:p>
          <a:p>
            <a:pPr marL="12700" algn="ctr">
              <a:lnSpc>
                <a:spcPct val="100000"/>
              </a:lnSpc>
              <a:spcBef>
                <a:spcPts val="100"/>
              </a:spcBef>
            </a:pPr>
            <a:r>
              <a:rPr sz="1200" spc="15" err="1">
                <a:solidFill>
                  <a:schemeClr val="bg1"/>
                </a:solidFill>
                <a:latin typeface="Arial Nova" panose="020B0504020202020204" pitchFamily="34" charset="0"/>
                <a:cs typeface="Bahnschrift Light" panose="020F0302020204030204" pitchFamily="34" charset="0"/>
              </a:rPr>
              <a:t>Agricolo</a:t>
            </a:r>
            <a:r>
              <a:rPr sz="1200" spc="-155">
                <a:solidFill>
                  <a:schemeClr val="bg1"/>
                </a:solidFill>
                <a:latin typeface="Arial Nova" panose="020B0504020202020204" pitchFamily="34" charset="0"/>
                <a:cs typeface="Bahnschrift Light" panose="020F0302020204030204" pitchFamily="34" charset="0"/>
              </a:rPr>
              <a:t> </a:t>
            </a:r>
            <a:r>
              <a:rPr sz="1200" spc="20">
                <a:solidFill>
                  <a:schemeClr val="bg1"/>
                </a:solidFill>
                <a:latin typeface="Arial Nova" panose="020B0504020202020204" pitchFamily="34" charset="0"/>
                <a:cs typeface="Bahnschrift Light" panose="020F0302020204030204" pitchFamily="34" charset="0"/>
              </a:rPr>
              <a:t>Alimentare</a:t>
            </a:r>
            <a:endParaRPr sz="1200">
              <a:solidFill>
                <a:schemeClr val="bg1"/>
              </a:solidFill>
              <a:latin typeface="Arial Nova" panose="020B0504020202020204" pitchFamily="34" charset="0"/>
              <a:cs typeface="Bahnschrift Light" panose="020F0302020204030204" pitchFamily="34" charset="0"/>
            </a:endParaRPr>
          </a:p>
        </p:txBody>
      </p:sp>
      <p:pic>
        <p:nvPicPr>
          <p:cNvPr id="7" name="Immagine 6" descr="Immagine che contiene clipart&#10;&#10;Descrizione generata automaticamente">
            <a:extLst>
              <a:ext uri="{FF2B5EF4-FFF2-40B4-BE49-F238E27FC236}">
                <a16:creationId xmlns:a16="http://schemas.microsoft.com/office/drawing/2014/main" id="{DFD9A65A-A00E-F68D-100B-5276F1A3A153}"/>
              </a:ext>
            </a:extLst>
          </p:cNvPr>
          <p:cNvPicPr>
            <a:picLocks noChangeAspect="1"/>
          </p:cNvPicPr>
          <p:nvPr/>
        </p:nvPicPr>
        <p:blipFill>
          <a:blip r:embed="rId5" cstate="print">
            <a:alphaModFix amt="50000"/>
            <a:extLst>
              <a:ext uri="{28A0092B-C50C-407E-A947-70E740481C1C}">
                <a14:useLocalDpi xmlns:a14="http://schemas.microsoft.com/office/drawing/2010/main" val="0"/>
              </a:ext>
            </a:extLst>
          </a:blip>
          <a:stretch>
            <a:fillRect/>
          </a:stretch>
        </p:blipFill>
        <p:spPr>
          <a:xfrm>
            <a:off x="3200400" y="1143000"/>
            <a:ext cx="1866729" cy="4695860"/>
          </a:xfrm>
          <a:prstGeom prst="rect">
            <a:avLst/>
          </a:prstGeom>
        </p:spPr>
      </p:pic>
      <p:sp>
        <p:nvSpPr>
          <p:cNvPr id="8" name="object 11">
            <a:extLst>
              <a:ext uri="{FF2B5EF4-FFF2-40B4-BE49-F238E27FC236}">
                <a16:creationId xmlns:a16="http://schemas.microsoft.com/office/drawing/2014/main" id="{322495C6-4BEE-3A04-F640-DC872627A809}"/>
              </a:ext>
            </a:extLst>
          </p:cNvPr>
          <p:cNvSpPr txBox="1"/>
          <p:nvPr/>
        </p:nvSpPr>
        <p:spPr>
          <a:xfrm>
            <a:off x="5867400" y="6019800"/>
            <a:ext cx="5612230" cy="361702"/>
          </a:xfrm>
          <a:prstGeom prst="rect">
            <a:avLst/>
          </a:prstGeom>
        </p:spPr>
        <p:txBody>
          <a:bodyPr vert="horz" wrap="square" lIns="0" tIns="12700" rIns="0" bIns="0" rtlCol="0">
            <a:spAutoFit/>
          </a:bodyPr>
          <a:lstStyle/>
          <a:p>
            <a:pPr marL="12700" marR="5080" algn="ctr">
              <a:lnSpc>
                <a:spcPct val="106100"/>
              </a:lnSpc>
              <a:spcBef>
                <a:spcPts val="100"/>
              </a:spcBef>
              <a:tabLst>
                <a:tab pos="1718310" algn="l"/>
              </a:tabLst>
            </a:pPr>
            <a:r>
              <a:rPr sz="1100" spc="10">
                <a:solidFill>
                  <a:schemeClr val="tx1">
                    <a:lumMod val="65000"/>
                    <a:lumOff val="35000"/>
                  </a:schemeClr>
                </a:solidFill>
                <a:latin typeface="Arial Nova Cond" panose="020B0506020202020204" pitchFamily="34" charset="0"/>
                <a:cs typeface="Bahnschrift Light" panose="020F0302020204030204" pitchFamily="34" charset="0"/>
              </a:rPr>
              <a:t>Sede legale e amministrativa • Viale Liegi 26 • 00198 Roma  centralino +39 06 85568200 u.r.p. +39 06 85568319/260</a:t>
            </a:r>
            <a:r>
              <a:rPr lang="it-IT" sz="1100" spc="10">
                <a:solidFill>
                  <a:schemeClr val="tx1">
                    <a:lumMod val="65000"/>
                    <a:lumOff val="35000"/>
                  </a:schemeClr>
                </a:solidFill>
                <a:latin typeface="Arial Nova Cond" panose="020B0506020202020204" pitchFamily="34" charset="0"/>
                <a:cs typeface="Bahnschrift Light" panose="020F0302020204030204" pitchFamily="34" charset="0"/>
              </a:rPr>
              <a:t> </a:t>
            </a:r>
            <a:r>
              <a:rPr lang="it-IT" sz="1100" spc="10" err="1">
                <a:solidFill>
                  <a:schemeClr val="tx1">
                    <a:lumMod val="65000"/>
                    <a:lumOff val="35000"/>
                  </a:schemeClr>
                </a:solidFill>
                <a:latin typeface="Arial Nova Cond" panose="020B0506020202020204" pitchFamily="34" charset="0"/>
                <a:cs typeface="Bahnschrift Light" panose="020F0302020204030204" pitchFamily="34" charset="0"/>
              </a:rPr>
              <a:t>www.ismea.it</a:t>
            </a:r>
            <a:r>
              <a:rPr lang="it-IT" sz="1100" spc="10">
                <a:solidFill>
                  <a:schemeClr val="tx1">
                    <a:lumMod val="65000"/>
                    <a:lumOff val="35000"/>
                  </a:schemeClr>
                </a:solidFill>
                <a:latin typeface="Arial Nova Cond" panose="020B0506020202020204" pitchFamily="34" charset="0"/>
                <a:cs typeface="Bahnschrift Light" panose="020F0302020204030204" pitchFamily="34" charset="0"/>
              </a:rPr>
              <a:t> </a:t>
            </a:r>
            <a:r>
              <a:rPr sz="1100" spc="10">
                <a:solidFill>
                  <a:schemeClr val="tx1">
                    <a:lumMod val="65000"/>
                    <a:lumOff val="35000"/>
                  </a:schemeClr>
                </a:solidFill>
                <a:latin typeface="Arial Nova Cond" panose="020B0506020202020204" pitchFamily="34" charset="0"/>
                <a:cs typeface="Bahnschrift Light" panose="020F0302020204030204" pitchFamily="34" charset="0"/>
              </a:rPr>
              <a:t>@ismeaofficial</a:t>
            </a:r>
          </a:p>
        </p:txBody>
      </p:sp>
      <p:sp>
        <p:nvSpPr>
          <p:cNvPr id="9" name="object 10">
            <a:extLst>
              <a:ext uri="{FF2B5EF4-FFF2-40B4-BE49-F238E27FC236}">
                <a16:creationId xmlns:a16="http://schemas.microsoft.com/office/drawing/2014/main" id="{92946848-F684-7A05-502F-DD4C45480966}"/>
              </a:ext>
            </a:extLst>
          </p:cNvPr>
          <p:cNvSpPr txBox="1">
            <a:spLocks/>
          </p:cNvSpPr>
          <p:nvPr/>
        </p:nvSpPr>
        <p:spPr>
          <a:xfrm>
            <a:off x="5404818" y="2971800"/>
            <a:ext cx="6749082" cy="936154"/>
          </a:xfrm>
          <a:prstGeom prst="rect">
            <a:avLst/>
          </a:prstGeom>
        </p:spPr>
        <p:txBody>
          <a:bodyPr vert="horz" wrap="square" lIns="0" tIns="12700" rIns="0" bIns="0" rtlCol="0">
            <a:spAutoFit/>
          </a:bodyPr>
          <a:lstStyle>
            <a:lvl1pPr marL="0" algn="l" defTabSz="914400" rtl="0" eaLnBrk="1" latinLnBrk="0" hangingPunct="1">
              <a:lnSpc>
                <a:spcPct val="90000"/>
              </a:lnSpc>
              <a:spcBef>
                <a:spcPts val="0"/>
              </a:spcBef>
              <a:buNone/>
              <a:defRPr lang="it-IT" sz="4200" b="0" i="0" kern="1200" cap="all" baseline="0">
                <a:solidFill>
                  <a:srgbClr val="53555A"/>
                </a:solidFill>
                <a:latin typeface="Arial Nova Cond" panose="020B0506020202020204" pitchFamily="34" charset="0"/>
                <a:ea typeface="+mj-ea"/>
                <a:cs typeface="+mj-cs"/>
              </a:defRPr>
            </a:lvl1pPr>
          </a:lstStyle>
          <a:p>
            <a:pPr marL="12700" algn="ctr">
              <a:lnSpc>
                <a:spcPct val="100000"/>
              </a:lnSpc>
              <a:spcBef>
                <a:spcPts val="100"/>
              </a:spcBef>
            </a:pPr>
            <a:r>
              <a:rPr lang="it-IT" sz="6000" spc="10">
                <a:cs typeface="Bahnschrift Light" panose="020F0302020204030204" pitchFamily="34" charset="0"/>
              </a:rPr>
              <a:t>GRAZIE</a:t>
            </a:r>
            <a:endParaRPr lang="it-IT" sz="6000" spc="10">
              <a:latin typeface="Bahnschrift Light Condensed" panose="020B0502040204020203" pitchFamily="34" charset="0"/>
              <a:cs typeface="Bahnschrift Light" panose="020F0302020204030204" pitchFamily="34" charset="0"/>
            </a:endParaRPr>
          </a:p>
        </p:txBody>
      </p:sp>
    </p:spTree>
    <p:extLst>
      <p:ext uri="{BB962C8B-B14F-4D97-AF65-F5344CB8AC3E}">
        <p14:creationId xmlns:p14="http://schemas.microsoft.com/office/powerpoint/2010/main" val="395907964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27296E-A730-BE7C-6047-28E4ABCB5A97}"/>
              </a:ext>
            </a:extLst>
          </p:cNvPr>
          <p:cNvSpPr>
            <a:spLocks noGrp="1"/>
          </p:cNvSpPr>
          <p:nvPr>
            <p:ph type="title"/>
          </p:nvPr>
        </p:nvSpPr>
        <p:spPr>
          <a:xfrm>
            <a:off x="838200" y="365125"/>
            <a:ext cx="10515600" cy="594522"/>
          </a:xfrm>
        </p:spPr>
        <p:txBody>
          <a:bodyPr/>
          <a:lstStyle/>
          <a:p>
            <a:r>
              <a:rPr lang="it-IT"/>
              <a:t>Fare clic per modificare lo stile del titolo dello schema</a:t>
            </a:r>
            <a:endParaRPr lang="it-IT" dirty="0"/>
          </a:p>
        </p:txBody>
      </p:sp>
      <p:grpSp>
        <p:nvGrpSpPr>
          <p:cNvPr id="7" name="Gruppo 6">
            <a:extLst>
              <a:ext uri="{FF2B5EF4-FFF2-40B4-BE49-F238E27FC236}">
                <a16:creationId xmlns:a16="http://schemas.microsoft.com/office/drawing/2014/main" id="{5C93890B-2AD2-9BBE-FAC1-DE5A2B452346}"/>
              </a:ext>
            </a:extLst>
          </p:cNvPr>
          <p:cNvGrpSpPr/>
          <p:nvPr/>
        </p:nvGrpSpPr>
        <p:grpSpPr>
          <a:xfrm>
            <a:off x="0" y="0"/>
            <a:ext cx="640255" cy="6858001"/>
            <a:chOff x="0" y="0"/>
            <a:chExt cx="640255" cy="6858001"/>
          </a:xfrm>
        </p:grpSpPr>
        <p:sp>
          <p:nvSpPr>
            <p:cNvPr id="8" name="Rettangolo 7">
              <a:extLst>
                <a:ext uri="{FF2B5EF4-FFF2-40B4-BE49-F238E27FC236}">
                  <a16:creationId xmlns:a16="http://schemas.microsoft.com/office/drawing/2014/main" id="{3CE34E77-E014-7490-6242-23A14B1DB39A}"/>
                </a:ext>
              </a:extLst>
            </p:cNvPr>
            <p:cNvSpPr/>
            <p:nvPr/>
          </p:nvSpPr>
          <p:spPr>
            <a:xfrm>
              <a:off x="0" y="0"/>
              <a:ext cx="6096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Immagine che contiene clipart&#10;&#10;Descrizione generata automaticamente">
              <a:extLst>
                <a:ext uri="{FF2B5EF4-FFF2-40B4-BE49-F238E27FC236}">
                  <a16:creationId xmlns:a16="http://schemas.microsoft.com/office/drawing/2014/main" id="{00DA2AB6-A598-8002-888C-49486260FE9C}"/>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22076" r="53902"/>
            <a:stretch/>
          </p:blipFill>
          <p:spPr>
            <a:xfrm>
              <a:off x="1" y="1"/>
              <a:ext cx="640254" cy="6858000"/>
            </a:xfrm>
            <a:prstGeom prst="rect">
              <a:avLst/>
            </a:prstGeom>
          </p:spPr>
        </p:pic>
      </p:grpSp>
      <p:grpSp>
        <p:nvGrpSpPr>
          <p:cNvPr id="10" name="Gruppo 9">
            <a:extLst>
              <a:ext uri="{FF2B5EF4-FFF2-40B4-BE49-F238E27FC236}">
                <a16:creationId xmlns:a16="http://schemas.microsoft.com/office/drawing/2014/main" id="{AEC8436B-BE3F-C8BC-853F-AA4193E86813}"/>
              </a:ext>
            </a:extLst>
          </p:cNvPr>
          <p:cNvGrpSpPr/>
          <p:nvPr/>
        </p:nvGrpSpPr>
        <p:grpSpPr>
          <a:xfrm>
            <a:off x="725784" y="6190653"/>
            <a:ext cx="923925" cy="572694"/>
            <a:chOff x="4682837" y="5624741"/>
            <a:chExt cx="923925" cy="572694"/>
          </a:xfrm>
        </p:grpSpPr>
        <p:sp>
          <p:nvSpPr>
            <p:cNvPr id="11" name="object 3">
              <a:extLst>
                <a:ext uri="{FF2B5EF4-FFF2-40B4-BE49-F238E27FC236}">
                  <a16:creationId xmlns:a16="http://schemas.microsoft.com/office/drawing/2014/main" id="{5FAF94FE-7B9C-536C-9320-3E2E20FF25A6}"/>
                </a:ext>
              </a:extLst>
            </p:cNvPr>
            <p:cNvSpPr/>
            <p:nvPr/>
          </p:nvSpPr>
          <p:spPr>
            <a:xfrm>
              <a:off x="4699838" y="5624741"/>
              <a:ext cx="314960" cy="334645"/>
            </a:xfrm>
            <a:custGeom>
              <a:avLst/>
              <a:gdLst/>
              <a:ahLst/>
              <a:cxnLst/>
              <a:rect l="l" t="t" r="r" b="b"/>
              <a:pathLst>
                <a:path w="314960" h="334645">
                  <a:moveTo>
                    <a:pt x="71983" y="298742"/>
                  </a:moveTo>
                  <a:lnTo>
                    <a:pt x="70675" y="290487"/>
                  </a:lnTo>
                  <a:lnTo>
                    <a:pt x="66370" y="283311"/>
                  </a:lnTo>
                  <a:lnTo>
                    <a:pt x="59397" y="278180"/>
                  </a:lnTo>
                  <a:lnTo>
                    <a:pt x="50977" y="276136"/>
                  </a:lnTo>
                  <a:lnTo>
                    <a:pt x="42710" y="277444"/>
                  </a:lnTo>
                  <a:lnTo>
                    <a:pt x="35547" y="281749"/>
                  </a:lnTo>
                  <a:lnTo>
                    <a:pt x="30403" y="288721"/>
                  </a:lnTo>
                  <a:lnTo>
                    <a:pt x="28371" y="297141"/>
                  </a:lnTo>
                  <a:lnTo>
                    <a:pt x="29679" y="305396"/>
                  </a:lnTo>
                  <a:lnTo>
                    <a:pt x="33985" y="312572"/>
                  </a:lnTo>
                  <a:lnTo>
                    <a:pt x="40957" y="317715"/>
                  </a:lnTo>
                  <a:lnTo>
                    <a:pt x="49377" y="319747"/>
                  </a:lnTo>
                  <a:lnTo>
                    <a:pt x="57645" y="318439"/>
                  </a:lnTo>
                  <a:lnTo>
                    <a:pt x="64808" y="314121"/>
                  </a:lnTo>
                  <a:lnTo>
                    <a:pt x="69951" y="307162"/>
                  </a:lnTo>
                  <a:lnTo>
                    <a:pt x="71983" y="298742"/>
                  </a:lnTo>
                  <a:close/>
                </a:path>
                <a:path w="314960" h="334645">
                  <a:moveTo>
                    <a:pt x="77774" y="131635"/>
                  </a:moveTo>
                  <a:lnTo>
                    <a:pt x="75819" y="124790"/>
                  </a:lnTo>
                  <a:lnTo>
                    <a:pt x="71069" y="118567"/>
                  </a:lnTo>
                  <a:lnTo>
                    <a:pt x="63931" y="113766"/>
                  </a:lnTo>
                  <a:lnTo>
                    <a:pt x="55676" y="111391"/>
                  </a:lnTo>
                  <a:lnTo>
                    <a:pt x="47853" y="111747"/>
                  </a:lnTo>
                  <a:lnTo>
                    <a:pt x="41338" y="114642"/>
                  </a:lnTo>
                  <a:lnTo>
                    <a:pt x="36995" y="119888"/>
                  </a:lnTo>
                  <a:lnTo>
                    <a:pt x="1244" y="196583"/>
                  </a:lnTo>
                  <a:lnTo>
                    <a:pt x="0" y="203288"/>
                  </a:lnTo>
                  <a:lnTo>
                    <a:pt x="1968" y="210146"/>
                  </a:lnTo>
                  <a:lnTo>
                    <a:pt x="6718" y="216357"/>
                  </a:lnTo>
                  <a:lnTo>
                    <a:pt x="13855" y="221145"/>
                  </a:lnTo>
                  <a:lnTo>
                    <a:pt x="22110" y="223532"/>
                  </a:lnTo>
                  <a:lnTo>
                    <a:pt x="29933" y="223177"/>
                  </a:lnTo>
                  <a:lnTo>
                    <a:pt x="36436" y="220268"/>
                  </a:lnTo>
                  <a:lnTo>
                    <a:pt x="40779" y="215023"/>
                  </a:lnTo>
                  <a:lnTo>
                    <a:pt x="76542" y="138328"/>
                  </a:lnTo>
                  <a:lnTo>
                    <a:pt x="77774" y="131635"/>
                  </a:lnTo>
                  <a:close/>
                </a:path>
                <a:path w="314960" h="334645">
                  <a:moveTo>
                    <a:pt x="163436" y="257454"/>
                  </a:moveTo>
                  <a:lnTo>
                    <a:pt x="162128" y="249199"/>
                  </a:lnTo>
                  <a:lnTo>
                    <a:pt x="157822" y="242023"/>
                  </a:lnTo>
                  <a:lnTo>
                    <a:pt x="150850" y="236893"/>
                  </a:lnTo>
                  <a:lnTo>
                    <a:pt x="142430" y="234848"/>
                  </a:lnTo>
                  <a:lnTo>
                    <a:pt x="134162" y="236156"/>
                  </a:lnTo>
                  <a:lnTo>
                    <a:pt x="127000" y="240461"/>
                  </a:lnTo>
                  <a:lnTo>
                    <a:pt x="121856" y="247434"/>
                  </a:lnTo>
                  <a:lnTo>
                    <a:pt x="119824" y="255866"/>
                  </a:lnTo>
                  <a:lnTo>
                    <a:pt x="121119" y="264121"/>
                  </a:lnTo>
                  <a:lnTo>
                    <a:pt x="125437" y="271297"/>
                  </a:lnTo>
                  <a:lnTo>
                    <a:pt x="132410" y="276440"/>
                  </a:lnTo>
                  <a:lnTo>
                    <a:pt x="140830" y="278472"/>
                  </a:lnTo>
                  <a:lnTo>
                    <a:pt x="149085" y="277164"/>
                  </a:lnTo>
                  <a:lnTo>
                    <a:pt x="156248" y="272846"/>
                  </a:lnTo>
                  <a:lnTo>
                    <a:pt x="161404" y="265874"/>
                  </a:lnTo>
                  <a:lnTo>
                    <a:pt x="163436" y="257454"/>
                  </a:lnTo>
                  <a:close/>
                </a:path>
                <a:path w="314960" h="334645">
                  <a:moveTo>
                    <a:pt x="169151" y="90652"/>
                  </a:moveTo>
                  <a:lnTo>
                    <a:pt x="167119" y="83921"/>
                  </a:lnTo>
                  <a:lnTo>
                    <a:pt x="162331" y="77787"/>
                  </a:lnTo>
                  <a:lnTo>
                    <a:pt x="155181" y="73025"/>
                  </a:lnTo>
                  <a:lnTo>
                    <a:pt x="146939" y="70612"/>
                  </a:lnTo>
                  <a:lnTo>
                    <a:pt x="139166" y="70891"/>
                  </a:lnTo>
                  <a:lnTo>
                    <a:pt x="132715" y="73660"/>
                  </a:lnTo>
                  <a:lnTo>
                    <a:pt x="128447" y="78752"/>
                  </a:lnTo>
                  <a:lnTo>
                    <a:pt x="83096" y="176009"/>
                  </a:lnTo>
                  <a:lnTo>
                    <a:pt x="81940" y="182549"/>
                  </a:lnTo>
                  <a:lnTo>
                    <a:pt x="83959" y="189280"/>
                  </a:lnTo>
                  <a:lnTo>
                    <a:pt x="88734" y="195414"/>
                  </a:lnTo>
                  <a:lnTo>
                    <a:pt x="95885" y="200177"/>
                  </a:lnTo>
                  <a:lnTo>
                    <a:pt x="104127" y="202590"/>
                  </a:lnTo>
                  <a:lnTo>
                    <a:pt x="111912" y="202311"/>
                  </a:lnTo>
                  <a:lnTo>
                    <a:pt x="118364" y="199529"/>
                  </a:lnTo>
                  <a:lnTo>
                    <a:pt x="122643" y="194437"/>
                  </a:lnTo>
                  <a:lnTo>
                    <a:pt x="167995" y="97193"/>
                  </a:lnTo>
                  <a:lnTo>
                    <a:pt x="169151" y="90652"/>
                  </a:lnTo>
                  <a:close/>
                </a:path>
                <a:path w="314960" h="334645">
                  <a:moveTo>
                    <a:pt x="273646" y="21069"/>
                  </a:moveTo>
                  <a:lnTo>
                    <a:pt x="271919" y="13716"/>
                  </a:lnTo>
                  <a:lnTo>
                    <a:pt x="267322" y="7175"/>
                  </a:lnTo>
                  <a:lnTo>
                    <a:pt x="260248" y="2260"/>
                  </a:lnTo>
                  <a:lnTo>
                    <a:pt x="251929" y="0"/>
                  </a:lnTo>
                  <a:lnTo>
                    <a:pt x="243967" y="685"/>
                  </a:lnTo>
                  <a:lnTo>
                    <a:pt x="237223" y="4076"/>
                  </a:lnTo>
                  <a:lnTo>
                    <a:pt x="232600" y="9931"/>
                  </a:lnTo>
                  <a:lnTo>
                    <a:pt x="161683" y="162001"/>
                  </a:lnTo>
                  <a:lnTo>
                    <a:pt x="160172" y="169303"/>
                  </a:lnTo>
                  <a:lnTo>
                    <a:pt x="161899" y="176657"/>
                  </a:lnTo>
                  <a:lnTo>
                    <a:pt x="166497" y="183197"/>
                  </a:lnTo>
                  <a:lnTo>
                    <a:pt x="173570" y="188112"/>
                  </a:lnTo>
                  <a:lnTo>
                    <a:pt x="181889" y="190385"/>
                  </a:lnTo>
                  <a:lnTo>
                    <a:pt x="189865" y="189687"/>
                  </a:lnTo>
                  <a:lnTo>
                    <a:pt x="196608" y="186296"/>
                  </a:lnTo>
                  <a:lnTo>
                    <a:pt x="201218" y="180441"/>
                  </a:lnTo>
                  <a:lnTo>
                    <a:pt x="272135" y="28371"/>
                  </a:lnTo>
                  <a:lnTo>
                    <a:pt x="273646" y="21069"/>
                  </a:lnTo>
                  <a:close/>
                </a:path>
                <a:path w="314960" h="334645">
                  <a:moveTo>
                    <a:pt x="287680" y="145935"/>
                  </a:moveTo>
                  <a:lnTo>
                    <a:pt x="285661" y="139204"/>
                  </a:lnTo>
                  <a:lnTo>
                    <a:pt x="280860" y="133070"/>
                  </a:lnTo>
                  <a:lnTo>
                    <a:pt x="273723" y="128308"/>
                  </a:lnTo>
                  <a:lnTo>
                    <a:pt x="265480" y="125895"/>
                  </a:lnTo>
                  <a:lnTo>
                    <a:pt x="257695" y="126174"/>
                  </a:lnTo>
                  <a:lnTo>
                    <a:pt x="251244" y="128943"/>
                  </a:lnTo>
                  <a:lnTo>
                    <a:pt x="246989" y="134048"/>
                  </a:lnTo>
                  <a:lnTo>
                    <a:pt x="201637" y="231279"/>
                  </a:lnTo>
                  <a:lnTo>
                    <a:pt x="200482" y="237820"/>
                  </a:lnTo>
                  <a:lnTo>
                    <a:pt x="202501" y="244551"/>
                  </a:lnTo>
                  <a:lnTo>
                    <a:pt x="207276" y="250698"/>
                  </a:lnTo>
                  <a:lnTo>
                    <a:pt x="214426" y="255460"/>
                  </a:lnTo>
                  <a:lnTo>
                    <a:pt x="222669" y="257873"/>
                  </a:lnTo>
                  <a:lnTo>
                    <a:pt x="230454" y="257594"/>
                  </a:lnTo>
                  <a:lnTo>
                    <a:pt x="236905" y="254812"/>
                  </a:lnTo>
                  <a:lnTo>
                    <a:pt x="241173" y="249720"/>
                  </a:lnTo>
                  <a:lnTo>
                    <a:pt x="286524" y="152488"/>
                  </a:lnTo>
                  <a:lnTo>
                    <a:pt x="287680" y="145935"/>
                  </a:lnTo>
                  <a:close/>
                </a:path>
                <a:path w="314960" h="334645">
                  <a:moveTo>
                    <a:pt x="314833" y="242189"/>
                  </a:moveTo>
                  <a:lnTo>
                    <a:pt x="312864" y="235331"/>
                  </a:lnTo>
                  <a:lnTo>
                    <a:pt x="308114" y="229120"/>
                  </a:lnTo>
                  <a:lnTo>
                    <a:pt x="300990" y="224320"/>
                  </a:lnTo>
                  <a:lnTo>
                    <a:pt x="292735" y="221932"/>
                  </a:lnTo>
                  <a:lnTo>
                    <a:pt x="284911" y="222288"/>
                  </a:lnTo>
                  <a:lnTo>
                    <a:pt x="278396" y="225196"/>
                  </a:lnTo>
                  <a:lnTo>
                    <a:pt x="274053" y="230441"/>
                  </a:lnTo>
                  <a:lnTo>
                    <a:pt x="238302" y="307136"/>
                  </a:lnTo>
                  <a:lnTo>
                    <a:pt x="237070" y="313829"/>
                  </a:lnTo>
                  <a:lnTo>
                    <a:pt x="239026" y="320687"/>
                  </a:lnTo>
                  <a:lnTo>
                    <a:pt x="243776" y="326898"/>
                  </a:lnTo>
                  <a:lnTo>
                    <a:pt x="250913" y="331698"/>
                  </a:lnTo>
                  <a:lnTo>
                    <a:pt x="259181" y="334073"/>
                  </a:lnTo>
                  <a:lnTo>
                    <a:pt x="266992" y="333717"/>
                  </a:lnTo>
                  <a:lnTo>
                    <a:pt x="273507" y="330822"/>
                  </a:lnTo>
                  <a:lnTo>
                    <a:pt x="277837" y="325577"/>
                  </a:lnTo>
                  <a:lnTo>
                    <a:pt x="313601" y="248881"/>
                  </a:lnTo>
                  <a:lnTo>
                    <a:pt x="314833" y="242189"/>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grpSp>
          <p:nvGrpSpPr>
            <p:cNvPr id="12" name="object 4">
              <a:extLst>
                <a:ext uri="{FF2B5EF4-FFF2-40B4-BE49-F238E27FC236}">
                  <a16:creationId xmlns:a16="http://schemas.microsoft.com/office/drawing/2014/main" id="{551A15D5-E6AB-BA96-B7A3-38D3DAA5195C}"/>
                </a:ext>
              </a:extLst>
            </p:cNvPr>
            <p:cNvGrpSpPr/>
            <p:nvPr/>
          </p:nvGrpSpPr>
          <p:grpSpPr>
            <a:xfrm>
              <a:off x="4682837" y="5956135"/>
              <a:ext cx="923925" cy="241300"/>
              <a:chOff x="4682837" y="5851233"/>
              <a:chExt cx="923925" cy="241300"/>
            </a:xfrm>
          </p:grpSpPr>
          <p:sp>
            <p:nvSpPr>
              <p:cNvPr id="13" name="object 5">
                <a:extLst>
                  <a:ext uri="{FF2B5EF4-FFF2-40B4-BE49-F238E27FC236}">
                    <a16:creationId xmlns:a16="http://schemas.microsoft.com/office/drawing/2014/main" id="{438C8970-4DA0-405A-FA99-B79346B0727F}"/>
                  </a:ext>
                </a:extLst>
              </p:cNvPr>
              <p:cNvSpPr/>
              <p:nvPr/>
            </p:nvSpPr>
            <p:spPr>
              <a:xfrm>
                <a:off x="4846749" y="5851233"/>
                <a:ext cx="43815" cy="43815"/>
              </a:xfrm>
              <a:custGeom>
                <a:avLst/>
                <a:gdLst/>
                <a:ahLst/>
                <a:cxnLst/>
                <a:rect l="l" t="t" r="r" b="b"/>
                <a:pathLst>
                  <a:path w="43814" h="43814">
                    <a:moveTo>
                      <a:pt x="22607" y="0"/>
                    </a:moveTo>
                    <a:lnTo>
                      <a:pt x="14346" y="1305"/>
                    </a:lnTo>
                    <a:lnTo>
                      <a:pt x="7178" y="5611"/>
                    </a:lnTo>
                    <a:lnTo>
                      <a:pt x="2035" y="12576"/>
                    </a:lnTo>
                    <a:lnTo>
                      <a:pt x="0" y="21000"/>
                    </a:lnTo>
                    <a:lnTo>
                      <a:pt x="1306" y="29264"/>
                    </a:lnTo>
                    <a:lnTo>
                      <a:pt x="5616" y="36433"/>
                    </a:lnTo>
                    <a:lnTo>
                      <a:pt x="12589" y="41570"/>
                    </a:lnTo>
                    <a:lnTo>
                      <a:pt x="21010" y="43606"/>
                    </a:lnTo>
                    <a:lnTo>
                      <a:pt x="29272" y="42299"/>
                    </a:lnTo>
                    <a:lnTo>
                      <a:pt x="36440" y="37989"/>
                    </a:lnTo>
                    <a:lnTo>
                      <a:pt x="41583" y="31016"/>
                    </a:lnTo>
                    <a:lnTo>
                      <a:pt x="43613" y="22600"/>
                    </a:lnTo>
                    <a:lnTo>
                      <a:pt x="42307" y="14340"/>
                    </a:lnTo>
                    <a:lnTo>
                      <a:pt x="38000" y="7172"/>
                    </a:lnTo>
                    <a:lnTo>
                      <a:pt x="31029" y="2035"/>
                    </a:lnTo>
                    <a:lnTo>
                      <a:pt x="22607" y="0"/>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pic>
            <p:nvPicPr>
              <p:cNvPr id="14" name="object 6">
                <a:extLst>
                  <a:ext uri="{FF2B5EF4-FFF2-40B4-BE49-F238E27FC236}">
                    <a16:creationId xmlns:a16="http://schemas.microsoft.com/office/drawing/2014/main" id="{D6E7B673-D061-F7C1-0D1A-82E713D03B6F}"/>
                  </a:ext>
                </a:extLst>
              </p:cNvPr>
              <p:cNvPicPr/>
              <p:nvPr/>
            </p:nvPicPr>
            <p:blipFill>
              <a:blip r:embed="rId3" cstate="print"/>
              <a:stretch>
                <a:fillRect/>
              </a:stretch>
            </p:blipFill>
            <p:spPr>
              <a:xfrm>
                <a:off x="4682837" y="5899778"/>
                <a:ext cx="113493" cy="190394"/>
              </a:xfrm>
              <a:prstGeom prst="rect">
                <a:avLst/>
              </a:prstGeom>
            </p:spPr>
          </p:pic>
          <p:sp>
            <p:nvSpPr>
              <p:cNvPr id="15" name="object 7">
                <a:extLst>
                  <a:ext uri="{FF2B5EF4-FFF2-40B4-BE49-F238E27FC236}">
                    <a16:creationId xmlns:a16="http://schemas.microsoft.com/office/drawing/2014/main" id="{CF67B570-56E6-7037-628B-5D7E695A473B}"/>
                  </a:ext>
                </a:extLst>
              </p:cNvPr>
              <p:cNvSpPr/>
              <p:nvPr/>
            </p:nvSpPr>
            <p:spPr>
              <a:xfrm>
                <a:off x="4808658" y="5899745"/>
                <a:ext cx="797560" cy="192405"/>
              </a:xfrm>
              <a:custGeom>
                <a:avLst/>
                <a:gdLst/>
                <a:ahLst/>
                <a:cxnLst/>
                <a:rect l="l" t="t" r="r" b="b"/>
                <a:pathLst>
                  <a:path w="797560" h="192404">
                    <a:moveTo>
                      <a:pt x="57105" y="177275"/>
                    </a:moveTo>
                    <a:lnTo>
                      <a:pt x="16014" y="177275"/>
                    </a:lnTo>
                    <a:lnTo>
                      <a:pt x="25041" y="183859"/>
                    </a:lnTo>
                    <a:lnTo>
                      <a:pt x="35914" y="188512"/>
                    </a:lnTo>
                    <a:lnTo>
                      <a:pt x="48670" y="191273"/>
                    </a:lnTo>
                    <a:lnTo>
                      <a:pt x="63347" y="192185"/>
                    </a:lnTo>
                    <a:lnTo>
                      <a:pt x="86134" y="188459"/>
                    </a:lnTo>
                    <a:lnTo>
                      <a:pt x="103905" y="178037"/>
                    </a:lnTo>
                    <a:lnTo>
                      <a:pt x="62167" y="178026"/>
                    </a:lnTo>
                    <a:lnTo>
                      <a:pt x="57105" y="177275"/>
                    </a:lnTo>
                    <a:close/>
                  </a:path>
                  <a:path w="797560" h="192404">
                    <a:moveTo>
                      <a:pt x="489661" y="91944"/>
                    </a:moveTo>
                    <a:lnTo>
                      <a:pt x="459752" y="91944"/>
                    </a:lnTo>
                    <a:lnTo>
                      <a:pt x="459315" y="96046"/>
                    </a:lnTo>
                    <a:lnTo>
                      <a:pt x="459105" y="100047"/>
                    </a:lnTo>
                    <a:lnTo>
                      <a:pt x="459105" y="104238"/>
                    </a:lnTo>
                    <a:lnTo>
                      <a:pt x="465087" y="139678"/>
                    </a:lnTo>
                    <a:lnTo>
                      <a:pt x="481798" y="167499"/>
                    </a:lnTo>
                    <a:lnTo>
                      <a:pt x="507384" y="185676"/>
                    </a:lnTo>
                    <a:lnTo>
                      <a:pt x="539991" y="192185"/>
                    </a:lnTo>
                    <a:lnTo>
                      <a:pt x="554957" y="191238"/>
                    </a:lnTo>
                    <a:lnTo>
                      <a:pt x="568915" y="187951"/>
                    </a:lnTo>
                    <a:lnTo>
                      <a:pt x="584064" y="181657"/>
                    </a:lnTo>
                    <a:lnTo>
                      <a:pt x="596344" y="175053"/>
                    </a:lnTo>
                    <a:lnTo>
                      <a:pt x="549681" y="175053"/>
                    </a:lnTo>
                    <a:lnTo>
                      <a:pt x="525360" y="169261"/>
                    </a:lnTo>
                    <a:lnTo>
                      <a:pt x="506388" y="153023"/>
                    </a:lnTo>
                    <a:lnTo>
                      <a:pt x="494058" y="128049"/>
                    </a:lnTo>
                    <a:lnTo>
                      <a:pt x="489661" y="96046"/>
                    </a:lnTo>
                    <a:lnTo>
                      <a:pt x="489661" y="91944"/>
                    </a:lnTo>
                    <a:close/>
                  </a:path>
                  <a:path w="797560" h="192404">
                    <a:moveTo>
                      <a:pt x="18262" y="137778"/>
                    </a:moveTo>
                    <a:lnTo>
                      <a:pt x="1117" y="137778"/>
                    </a:lnTo>
                    <a:lnTo>
                      <a:pt x="1117" y="190699"/>
                    </a:lnTo>
                    <a:lnTo>
                      <a:pt x="16014" y="190699"/>
                    </a:lnTo>
                    <a:lnTo>
                      <a:pt x="16014" y="177275"/>
                    </a:lnTo>
                    <a:lnTo>
                      <a:pt x="57105" y="177275"/>
                    </a:lnTo>
                    <a:lnTo>
                      <a:pt x="45624" y="175572"/>
                    </a:lnTo>
                    <a:lnTo>
                      <a:pt x="31589" y="168949"/>
                    </a:lnTo>
                    <a:lnTo>
                      <a:pt x="21885" y="159322"/>
                    </a:lnTo>
                    <a:lnTo>
                      <a:pt x="18262" y="147849"/>
                    </a:lnTo>
                    <a:lnTo>
                      <a:pt x="18262" y="137778"/>
                    </a:lnTo>
                    <a:close/>
                  </a:path>
                  <a:path w="797560" h="192404">
                    <a:moveTo>
                      <a:pt x="763348" y="91944"/>
                    </a:moveTo>
                    <a:lnTo>
                      <a:pt x="715200" y="91944"/>
                    </a:lnTo>
                    <a:lnTo>
                      <a:pt x="756475" y="180450"/>
                    </a:lnTo>
                    <a:lnTo>
                      <a:pt x="761091" y="186308"/>
                    </a:lnTo>
                    <a:lnTo>
                      <a:pt x="767832" y="189701"/>
                    </a:lnTo>
                    <a:lnTo>
                      <a:pt x="775806" y="190385"/>
                    </a:lnTo>
                    <a:lnTo>
                      <a:pt x="784123" y="188121"/>
                    </a:lnTo>
                    <a:lnTo>
                      <a:pt x="791203" y="183212"/>
                    </a:lnTo>
                    <a:lnTo>
                      <a:pt x="795802" y="176666"/>
                    </a:lnTo>
                    <a:lnTo>
                      <a:pt x="797537" y="169319"/>
                    </a:lnTo>
                    <a:lnTo>
                      <a:pt x="796020" y="162004"/>
                    </a:lnTo>
                    <a:lnTo>
                      <a:pt x="763348" y="91944"/>
                    </a:lnTo>
                    <a:close/>
                  </a:path>
                  <a:path w="797560" h="192404">
                    <a:moveTo>
                      <a:pt x="226110" y="173567"/>
                    </a:moveTo>
                    <a:lnTo>
                      <a:pt x="141516" y="173567"/>
                    </a:lnTo>
                    <a:lnTo>
                      <a:pt x="141516" y="187359"/>
                    </a:lnTo>
                    <a:lnTo>
                      <a:pt x="226110" y="187359"/>
                    </a:lnTo>
                    <a:lnTo>
                      <a:pt x="226110" y="173567"/>
                    </a:lnTo>
                    <a:close/>
                  </a:path>
                  <a:path w="797560" h="192404">
                    <a:moveTo>
                      <a:pt x="338277" y="173567"/>
                    </a:moveTo>
                    <a:lnTo>
                      <a:pt x="254050" y="173567"/>
                    </a:lnTo>
                    <a:lnTo>
                      <a:pt x="254050" y="187359"/>
                    </a:lnTo>
                    <a:lnTo>
                      <a:pt x="338277" y="187359"/>
                    </a:lnTo>
                    <a:lnTo>
                      <a:pt x="338277" y="173567"/>
                    </a:lnTo>
                    <a:close/>
                  </a:path>
                  <a:path w="797560" h="192404">
                    <a:moveTo>
                      <a:pt x="450469" y="173567"/>
                    </a:moveTo>
                    <a:lnTo>
                      <a:pt x="366242" y="173567"/>
                    </a:lnTo>
                    <a:lnTo>
                      <a:pt x="366242" y="187359"/>
                    </a:lnTo>
                    <a:lnTo>
                      <a:pt x="450469" y="187359"/>
                    </a:lnTo>
                    <a:lnTo>
                      <a:pt x="450469" y="173567"/>
                    </a:lnTo>
                    <a:close/>
                  </a:path>
                  <a:path w="797560" h="192404">
                    <a:moveTo>
                      <a:pt x="665784" y="173567"/>
                    </a:moveTo>
                    <a:lnTo>
                      <a:pt x="613638" y="173567"/>
                    </a:lnTo>
                    <a:lnTo>
                      <a:pt x="613638" y="187359"/>
                    </a:lnTo>
                    <a:lnTo>
                      <a:pt x="665784" y="187359"/>
                    </a:lnTo>
                    <a:lnTo>
                      <a:pt x="665784" y="173567"/>
                    </a:lnTo>
                    <a:close/>
                  </a:path>
                  <a:path w="797560" h="192404">
                    <a:moveTo>
                      <a:pt x="57772" y="14055"/>
                    </a:moveTo>
                    <a:lnTo>
                      <a:pt x="34279" y="17595"/>
                    </a:lnTo>
                    <a:lnTo>
                      <a:pt x="16027" y="27561"/>
                    </a:lnTo>
                    <a:lnTo>
                      <a:pt x="4204" y="42976"/>
                    </a:lnTo>
                    <a:lnTo>
                      <a:pt x="0" y="62861"/>
                    </a:lnTo>
                    <a:lnTo>
                      <a:pt x="2537" y="78813"/>
                    </a:lnTo>
                    <a:lnTo>
                      <a:pt x="10802" y="92033"/>
                    </a:lnTo>
                    <a:lnTo>
                      <a:pt x="25776" y="103434"/>
                    </a:lnTo>
                    <a:lnTo>
                      <a:pt x="48437" y="113928"/>
                    </a:lnTo>
                    <a:lnTo>
                      <a:pt x="72699" y="124273"/>
                    </a:lnTo>
                    <a:lnTo>
                      <a:pt x="87912" y="133255"/>
                    </a:lnTo>
                    <a:lnTo>
                      <a:pt x="95786" y="142169"/>
                    </a:lnTo>
                    <a:lnTo>
                      <a:pt x="98031" y="152307"/>
                    </a:lnTo>
                    <a:lnTo>
                      <a:pt x="95320" y="162623"/>
                    </a:lnTo>
                    <a:lnTo>
                      <a:pt x="87818" y="170768"/>
                    </a:lnTo>
                    <a:lnTo>
                      <a:pt x="76476" y="176115"/>
                    </a:lnTo>
                    <a:lnTo>
                      <a:pt x="62242" y="178037"/>
                    </a:lnTo>
                    <a:lnTo>
                      <a:pt x="103924" y="178026"/>
                    </a:lnTo>
                    <a:lnTo>
                      <a:pt x="115493" y="162004"/>
                    </a:lnTo>
                    <a:lnTo>
                      <a:pt x="119621" y="141512"/>
                    </a:lnTo>
                    <a:lnTo>
                      <a:pt x="117245" y="125574"/>
                    </a:lnTo>
                    <a:lnTo>
                      <a:pt x="109280" y="112674"/>
                    </a:lnTo>
                    <a:lnTo>
                      <a:pt x="94471" y="101521"/>
                    </a:lnTo>
                    <a:lnTo>
                      <a:pt x="71564" y="90826"/>
                    </a:lnTo>
                    <a:lnTo>
                      <a:pt x="45078" y="79726"/>
                    </a:lnTo>
                    <a:lnTo>
                      <a:pt x="30791" y="71910"/>
                    </a:lnTo>
                    <a:lnTo>
                      <a:pt x="24962" y="64512"/>
                    </a:lnTo>
                    <a:lnTo>
                      <a:pt x="23850" y="54669"/>
                    </a:lnTo>
                    <a:lnTo>
                      <a:pt x="26131" y="43774"/>
                    </a:lnTo>
                    <a:lnTo>
                      <a:pt x="32604" y="35432"/>
                    </a:lnTo>
                    <a:lnTo>
                      <a:pt x="42710" y="30095"/>
                    </a:lnTo>
                    <a:lnTo>
                      <a:pt x="55892" y="28215"/>
                    </a:lnTo>
                    <a:lnTo>
                      <a:pt x="98801" y="28215"/>
                    </a:lnTo>
                    <a:lnTo>
                      <a:pt x="97281" y="26717"/>
                    </a:lnTo>
                    <a:lnTo>
                      <a:pt x="88999" y="21122"/>
                    </a:lnTo>
                    <a:lnTo>
                      <a:pt x="79751" y="17171"/>
                    </a:lnTo>
                    <a:lnTo>
                      <a:pt x="69391" y="14828"/>
                    </a:lnTo>
                    <a:lnTo>
                      <a:pt x="57772" y="14055"/>
                    </a:lnTo>
                    <a:close/>
                  </a:path>
                  <a:path w="797560" h="192404">
                    <a:moveTo>
                      <a:pt x="595515" y="157908"/>
                    </a:moveTo>
                    <a:lnTo>
                      <a:pt x="581647" y="166244"/>
                    </a:lnTo>
                    <a:lnTo>
                      <a:pt x="570364" y="171509"/>
                    </a:lnTo>
                    <a:lnTo>
                      <a:pt x="560198" y="174260"/>
                    </a:lnTo>
                    <a:lnTo>
                      <a:pt x="549681" y="175053"/>
                    </a:lnTo>
                    <a:lnTo>
                      <a:pt x="596344" y="175053"/>
                    </a:lnTo>
                    <a:lnTo>
                      <a:pt x="602602" y="171687"/>
                    </a:lnTo>
                    <a:lnTo>
                      <a:pt x="595515" y="157908"/>
                    </a:lnTo>
                    <a:close/>
                  </a:path>
                  <a:path w="797560" h="192404">
                    <a:moveTo>
                      <a:pt x="197802" y="39379"/>
                    </a:moveTo>
                    <a:lnTo>
                      <a:pt x="169837" y="39379"/>
                    </a:lnTo>
                    <a:lnTo>
                      <a:pt x="169837" y="173567"/>
                    </a:lnTo>
                    <a:lnTo>
                      <a:pt x="197802" y="173567"/>
                    </a:lnTo>
                    <a:lnTo>
                      <a:pt x="197802" y="76653"/>
                    </a:lnTo>
                    <a:lnTo>
                      <a:pt x="215953" y="56536"/>
                    </a:lnTo>
                    <a:lnTo>
                      <a:pt x="197802" y="56536"/>
                    </a:lnTo>
                    <a:lnTo>
                      <a:pt x="197802" y="39379"/>
                    </a:lnTo>
                    <a:close/>
                  </a:path>
                  <a:path w="797560" h="192404">
                    <a:moveTo>
                      <a:pt x="301792" y="32317"/>
                    </a:moveTo>
                    <a:lnTo>
                      <a:pt x="255562" y="32317"/>
                    </a:lnTo>
                    <a:lnTo>
                      <a:pt x="266612" y="34547"/>
                    </a:lnTo>
                    <a:lnTo>
                      <a:pt x="274937" y="40933"/>
                    </a:lnTo>
                    <a:lnTo>
                      <a:pt x="280136" y="50922"/>
                    </a:lnTo>
                    <a:lnTo>
                      <a:pt x="280229" y="51324"/>
                    </a:lnTo>
                    <a:lnTo>
                      <a:pt x="282016" y="64360"/>
                    </a:lnTo>
                    <a:lnTo>
                      <a:pt x="282016" y="173567"/>
                    </a:lnTo>
                    <a:lnTo>
                      <a:pt x="310349" y="173567"/>
                    </a:lnTo>
                    <a:lnTo>
                      <a:pt x="310349" y="76653"/>
                    </a:lnTo>
                    <a:lnTo>
                      <a:pt x="329046" y="56536"/>
                    </a:lnTo>
                    <a:lnTo>
                      <a:pt x="310349" y="56536"/>
                    </a:lnTo>
                    <a:lnTo>
                      <a:pt x="305507" y="37790"/>
                    </a:lnTo>
                    <a:lnTo>
                      <a:pt x="301792" y="32317"/>
                    </a:lnTo>
                    <a:close/>
                  </a:path>
                  <a:path w="797560" h="192404">
                    <a:moveTo>
                      <a:pt x="414254" y="32673"/>
                    </a:moveTo>
                    <a:lnTo>
                      <a:pt x="368109" y="32673"/>
                    </a:lnTo>
                    <a:lnTo>
                      <a:pt x="379159" y="34795"/>
                    </a:lnTo>
                    <a:lnTo>
                      <a:pt x="387431" y="40933"/>
                    </a:lnTo>
                    <a:lnTo>
                      <a:pt x="387549" y="41096"/>
                    </a:lnTo>
                    <a:lnTo>
                      <a:pt x="392735" y="50922"/>
                    </a:lnTo>
                    <a:lnTo>
                      <a:pt x="394563" y="64360"/>
                    </a:lnTo>
                    <a:lnTo>
                      <a:pt x="394563" y="173567"/>
                    </a:lnTo>
                    <a:lnTo>
                      <a:pt x="422516" y="173567"/>
                    </a:lnTo>
                    <a:lnTo>
                      <a:pt x="422516" y="91944"/>
                    </a:lnTo>
                    <a:lnTo>
                      <a:pt x="489661" y="91944"/>
                    </a:lnTo>
                    <a:lnTo>
                      <a:pt x="763342" y="91931"/>
                    </a:lnTo>
                    <a:lnTo>
                      <a:pt x="756395" y="77034"/>
                    </a:lnTo>
                    <a:lnTo>
                      <a:pt x="490042" y="77034"/>
                    </a:lnTo>
                    <a:lnTo>
                      <a:pt x="422516" y="77021"/>
                    </a:lnTo>
                    <a:lnTo>
                      <a:pt x="422516" y="60270"/>
                    </a:lnTo>
                    <a:lnTo>
                      <a:pt x="419408" y="41096"/>
                    </a:lnTo>
                    <a:lnTo>
                      <a:pt x="414254" y="32673"/>
                    </a:lnTo>
                    <a:close/>
                  </a:path>
                  <a:path w="797560" h="192404">
                    <a:moveTo>
                      <a:pt x="763342" y="91931"/>
                    </a:moveTo>
                    <a:lnTo>
                      <a:pt x="489661" y="91931"/>
                    </a:lnTo>
                    <a:lnTo>
                      <a:pt x="663397" y="91944"/>
                    </a:lnTo>
                    <a:lnTo>
                      <a:pt x="627786" y="173567"/>
                    </a:lnTo>
                    <a:lnTo>
                      <a:pt x="644550" y="173567"/>
                    </a:lnTo>
                    <a:lnTo>
                      <a:pt x="681621" y="91944"/>
                    </a:lnTo>
                    <a:lnTo>
                      <a:pt x="763348" y="91944"/>
                    </a:lnTo>
                    <a:close/>
                  </a:path>
                  <a:path w="797560" h="192404">
                    <a:moveTo>
                      <a:pt x="583928" y="29701"/>
                    </a:moveTo>
                    <a:lnTo>
                      <a:pt x="539584" y="29701"/>
                    </a:lnTo>
                    <a:lnTo>
                      <a:pt x="554487" y="32553"/>
                    </a:lnTo>
                    <a:lnTo>
                      <a:pt x="566174" y="40507"/>
                    </a:lnTo>
                    <a:lnTo>
                      <a:pt x="573799" y="52649"/>
                    </a:lnTo>
                    <a:lnTo>
                      <a:pt x="576529" y="68081"/>
                    </a:lnTo>
                    <a:lnTo>
                      <a:pt x="576529" y="77034"/>
                    </a:lnTo>
                    <a:lnTo>
                      <a:pt x="756395" y="77034"/>
                    </a:lnTo>
                    <a:lnTo>
                      <a:pt x="606933" y="77021"/>
                    </a:lnTo>
                    <a:lnTo>
                      <a:pt x="600868" y="51297"/>
                    </a:lnTo>
                    <a:lnTo>
                      <a:pt x="586770" y="31441"/>
                    </a:lnTo>
                    <a:lnTo>
                      <a:pt x="583928" y="29701"/>
                    </a:lnTo>
                    <a:close/>
                  </a:path>
                  <a:path w="797560" h="192404">
                    <a:moveTo>
                      <a:pt x="539241" y="14055"/>
                    </a:moveTo>
                    <a:lnTo>
                      <a:pt x="512656" y="18607"/>
                    </a:lnTo>
                    <a:lnTo>
                      <a:pt x="490255" y="31441"/>
                    </a:lnTo>
                    <a:lnTo>
                      <a:pt x="473142" y="51324"/>
                    </a:lnTo>
                    <a:lnTo>
                      <a:pt x="462406" y="77021"/>
                    </a:lnTo>
                    <a:lnTo>
                      <a:pt x="490045" y="77021"/>
                    </a:lnTo>
                    <a:lnTo>
                      <a:pt x="495379" y="57369"/>
                    </a:lnTo>
                    <a:lnTo>
                      <a:pt x="505879" y="42462"/>
                    </a:lnTo>
                    <a:lnTo>
                      <a:pt x="520846" y="33007"/>
                    </a:lnTo>
                    <a:lnTo>
                      <a:pt x="539584" y="29701"/>
                    </a:lnTo>
                    <a:lnTo>
                      <a:pt x="583928" y="29701"/>
                    </a:lnTo>
                    <a:lnTo>
                      <a:pt x="565811" y="18607"/>
                    </a:lnTo>
                    <a:lnTo>
                      <a:pt x="539241" y="14055"/>
                    </a:lnTo>
                    <a:close/>
                  </a:path>
                  <a:path w="797560" h="192404">
                    <a:moveTo>
                      <a:pt x="705768" y="0"/>
                    </a:moveTo>
                    <a:lnTo>
                      <a:pt x="697458" y="2269"/>
                    </a:lnTo>
                    <a:lnTo>
                      <a:pt x="690378" y="7178"/>
                    </a:lnTo>
                    <a:lnTo>
                      <a:pt x="685779" y="13723"/>
                    </a:lnTo>
                    <a:lnTo>
                      <a:pt x="684044" y="21066"/>
                    </a:lnTo>
                    <a:lnTo>
                      <a:pt x="685558" y="28368"/>
                    </a:lnTo>
                    <a:lnTo>
                      <a:pt x="708240" y="77021"/>
                    </a:lnTo>
                    <a:lnTo>
                      <a:pt x="756389" y="77021"/>
                    </a:lnTo>
                    <a:lnTo>
                      <a:pt x="725106" y="9940"/>
                    </a:lnTo>
                    <a:lnTo>
                      <a:pt x="720482" y="4080"/>
                    </a:lnTo>
                    <a:lnTo>
                      <a:pt x="713740" y="685"/>
                    </a:lnTo>
                    <a:lnTo>
                      <a:pt x="705768" y="0"/>
                    </a:lnTo>
                    <a:close/>
                  </a:path>
                  <a:path w="797560" h="192404">
                    <a:moveTo>
                      <a:pt x="98801" y="28215"/>
                    </a:moveTo>
                    <a:lnTo>
                      <a:pt x="55892" y="28215"/>
                    </a:lnTo>
                    <a:lnTo>
                      <a:pt x="70151" y="30306"/>
                    </a:lnTo>
                    <a:lnTo>
                      <a:pt x="81894" y="35994"/>
                    </a:lnTo>
                    <a:lnTo>
                      <a:pt x="89863" y="44407"/>
                    </a:lnTo>
                    <a:lnTo>
                      <a:pt x="92798" y="54669"/>
                    </a:lnTo>
                    <a:lnTo>
                      <a:pt x="92798" y="58010"/>
                    </a:lnTo>
                    <a:lnTo>
                      <a:pt x="92062" y="62861"/>
                    </a:lnTo>
                    <a:lnTo>
                      <a:pt x="90550" y="66976"/>
                    </a:lnTo>
                    <a:lnTo>
                      <a:pt x="106591" y="66976"/>
                    </a:lnTo>
                    <a:lnTo>
                      <a:pt x="113017" y="39379"/>
                    </a:lnTo>
                    <a:lnTo>
                      <a:pt x="197802" y="39379"/>
                    </a:lnTo>
                    <a:lnTo>
                      <a:pt x="197802" y="30336"/>
                    </a:lnTo>
                    <a:lnTo>
                      <a:pt x="100952" y="30336"/>
                    </a:lnTo>
                    <a:lnTo>
                      <a:pt x="98801" y="28215"/>
                    </a:lnTo>
                    <a:close/>
                  </a:path>
                  <a:path w="797560" h="192404">
                    <a:moveTo>
                      <a:pt x="265595" y="14055"/>
                    </a:moveTo>
                    <a:lnTo>
                      <a:pt x="248874" y="16133"/>
                    </a:lnTo>
                    <a:lnTo>
                      <a:pt x="233237" y="23137"/>
                    </a:lnTo>
                    <a:lnTo>
                      <a:pt x="216830" y="36220"/>
                    </a:lnTo>
                    <a:lnTo>
                      <a:pt x="197802" y="56536"/>
                    </a:lnTo>
                    <a:lnTo>
                      <a:pt x="215953" y="56536"/>
                    </a:lnTo>
                    <a:lnTo>
                      <a:pt x="218241" y="54000"/>
                    </a:lnTo>
                    <a:lnTo>
                      <a:pt x="232826" y="40504"/>
                    </a:lnTo>
                    <a:lnTo>
                      <a:pt x="244331" y="34003"/>
                    </a:lnTo>
                    <a:lnTo>
                      <a:pt x="255562" y="32317"/>
                    </a:lnTo>
                    <a:lnTo>
                      <a:pt x="301792" y="32317"/>
                    </a:lnTo>
                    <a:lnTo>
                      <a:pt x="296506" y="24532"/>
                    </a:lnTo>
                    <a:lnTo>
                      <a:pt x="283239" y="16656"/>
                    </a:lnTo>
                    <a:lnTo>
                      <a:pt x="265595" y="14055"/>
                    </a:lnTo>
                    <a:close/>
                  </a:path>
                  <a:path w="797560" h="192404">
                    <a:moveTo>
                      <a:pt x="377786" y="14055"/>
                    </a:moveTo>
                    <a:lnTo>
                      <a:pt x="361286" y="16133"/>
                    </a:lnTo>
                    <a:lnTo>
                      <a:pt x="345749" y="23137"/>
                    </a:lnTo>
                    <a:lnTo>
                      <a:pt x="329371" y="36220"/>
                    </a:lnTo>
                    <a:lnTo>
                      <a:pt x="310349" y="56536"/>
                    </a:lnTo>
                    <a:lnTo>
                      <a:pt x="329046" y="56536"/>
                    </a:lnTo>
                    <a:lnTo>
                      <a:pt x="330085" y="55419"/>
                    </a:lnTo>
                    <a:lnTo>
                      <a:pt x="341057" y="44632"/>
                    </a:lnTo>
                    <a:lnTo>
                      <a:pt x="350493" y="37617"/>
                    </a:lnTo>
                    <a:lnTo>
                      <a:pt x="359230" y="33816"/>
                    </a:lnTo>
                    <a:lnTo>
                      <a:pt x="368109" y="32673"/>
                    </a:lnTo>
                    <a:lnTo>
                      <a:pt x="414254" y="32673"/>
                    </a:lnTo>
                    <a:lnTo>
                      <a:pt x="410500" y="26537"/>
                    </a:lnTo>
                    <a:lnTo>
                      <a:pt x="396418" y="17292"/>
                    </a:lnTo>
                    <a:lnTo>
                      <a:pt x="377786" y="14055"/>
                    </a:lnTo>
                    <a:close/>
                  </a:path>
                  <a:path w="797560" h="192404">
                    <a:moveTo>
                      <a:pt x="197802" y="14804"/>
                    </a:moveTo>
                    <a:lnTo>
                      <a:pt x="191084" y="14804"/>
                    </a:lnTo>
                    <a:lnTo>
                      <a:pt x="100952" y="30336"/>
                    </a:lnTo>
                    <a:lnTo>
                      <a:pt x="197802" y="30336"/>
                    </a:lnTo>
                    <a:lnTo>
                      <a:pt x="197802" y="14804"/>
                    </a:lnTo>
                    <a:close/>
                  </a:path>
                </a:pathLst>
              </a:custGeom>
              <a:solidFill>
                <a:srgbClr val="717073"/>
              </a:solidFill>
            </p:spPr>
            <p:txBody>
              <a:bodyPr wrap="square" lIns="0" tIns="0" rIns="0" bIns="0" rtlCol="0"/>
              <a:lstStyle/>
              <a:p>
                <a:endParaRPr>
                  <a:latin typeface="Bahnschrift Light" panose="020B0502040204020203" pitchFamily="34" charset="0"/>
                </a:endParaRPr>
              </a:p>
            </p:txBody>
          </p:sp>
        </p:grpSp>
      </p:grpSp>
      <p:sp>
        <p:nvSpPr>
          <p:cNvPr id="17" name="object 10">
            <a:extLst>
              <a:ext uri="{FF2B5EF4-FFF2-40B4-BE49-F238E27FC236}">
                <a16:creationId xmlns:a16="http://schemas.microsoft.com/office/drawing/2014/main" id="{9F10AD1A-F989-AAC2-13B0-AA4B2B7E9EDF}"/>
              </a:ext>
            </a:extLst>
          </p:cNvPr>
          <p:cNvSpPr/>
          <p:nvPr/>
        </p:nvSpPr>
        <p:spPr>
          <a:xfrm>
            <a:off x="11728691" y="61178"/>
            <a:ext cx="360000" cy="36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pPr algn="ctr"/>
            <a:endParaRPr>
              <a:latin typeface="Bahnschrift Light" panose="020B0502040204020203" pitchFamily="34" charset="0"/>
            </a:endParaRPr>
          </a:p>
        </p:txBody>
      </p:sp>
      <p:sp>
        <p:nvSpPr>
          <p:cNvPr id="4" name="CasellaDiTesto 3">
            <a:extLst>
              <a:ext uri="{FF2B5EF4-FFF2-40B4-BE49-F238E27FC236}">
                <a16:creationId xmlns:a16="http://schemas.microsoft.com/office/drawing/2014/main" id="{7513D134-CA91-3906-756A-342B6901B5B3}"/>
              </a:ext>
            </a:extLst>
          </p:cNvPr>
          <p:cNvSpPr txBox="1"/>
          <p:nvPr/>
        </p:nvSpPr>
        <p:spPr>
          <a:xfrm>
            <a:off x="11722582" y="148845"/>
            <a:ext cx="372218" cy="184666"/>
          </a:xfrm>
          <a:prstGeom prst="rect">
            <a:avLst/>
          </a:prstGeom>
          <a:noFill/>
        </p:spPr>
        <p:txBody>
          <a:bodyPr wrap="square" lIns="0" tIns="0" rIns="0" bIns="0" rtlCol="0" anchor="ctr" anchorCtr="1">
            <a:spAutoFit/>
          </a:bodyPr>
          <a:lstStyle>
            <a:defPPr>
              <a:defRPr lang="it-IT"/>
            </a:defPPr>
            <a:lvl1pPr>
              <a:defRPr sz="1200">
                <a:solidFill>
                  <a:schemeClr val="tx1">
                    <a:lumMod val="50000"/>
                    <a:lumOff val="50000"/>
                  </a:schemeClr>
                </a:solidFill>
                <a:latin typeface="Arial Nova Cond Light" panose="020B0306020202020204" pitchFamily="34" charset="0"/>
              </a:defRPr>
            </a:lvl1pPr>
          </a:lstStyle>
          <a:p>
            <a:pPr lvl="0"/>
            <a:fld id="{2FCF48F2-A5B0-4625-BE61-E03E8FD626E4}" type="slidenum">
              <a:rPr lang="it-IT" smtClean="0"/>
              <a:pPr lvl="0"/>
              <a:t>‹N›</a:t>
            </a:fld>
            <a:endParaRPr lang="it-IT"/>
          </a:p>
        </p:txBody>
      </p:sp>
      <p:sp>
        <p:nvSpPr>
          <p:cNvPr id="6" name="Segnaposto contenuto 5">
            <a:extLst>
              <a:ext uri="{FF2B5EF4-FFF2-40B4-BE49-F238E27FC236}">
                <a16:creationId xmlns:a16="http://schemas.microsoft.com/office/drawing/2014/main" id="{5AA0DB25-0E90-91B1-C3FA-FBCE67F6FD02}"/>
              </a:ext>
            </a:extLst>
          </p:cNvPr>
          <p:cNvSpPr>
            <a:spLocks noGrp="1"/>
          </p:cNvSpPr>
          <p:nvPr>
            <p:ph sz="quarter" idx="10"/>
          </p:nvPr>
        </p:nvSpPr>
        <p:spPr>
          <a:xfrm>
            <a:off x="838200" y="1703217"/>
            <a:ext cx="10515600" cy="4442142"/>
          </a:xfrm>
          <a:prstGeom prst="rect">
            <a:avLst/>
          </a:prstGeo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Segnaposto contenuto 4">
            <a:extLst>
              <a:ext uri="{FF2B5EF4-FFF2-40B4-BE49-F238E27FC236}">
                <a16:creationId xmlns:a16="http://schemas.microsoft.com/office/drawing/2014/main" id="{2544628E-7695-9772-9CC4-6B5CDF64D9C7}"/>
              </a:ext>
            </a:extLst>
          </p:cNvPr>
          <p:cNvSpPr>
            <a:spLocks noGrp="1"/>
          </p:cNvSpPr>
          <p:nvPr>
            <p:ph sz="quarter" idx="11" hasCustomPrompt="1"/>
          </p:nvPr>
        </p:nvSpPr>
        <p:spPr>
          <a:xfrm>
            <a:off x="838200" y="973386"/>
            <a:ext cx="10515600" cy="249299"/>
          </a:xfrm>
          <a:prstGeom prst="rect">
            <a:avLst/>
          </a:prstGeom>
          <a:solidFill>
            <a:schemeClr val="tx1">
              <a:lumMod val="50000"/>
              <a:lumOff val="50000"/>
            </a:schemeClr>
          </a:solidFill>
        </p:spPr>
        <p:txBody>
          <a:bodyPr wrap="square" lIns="0" tIns="0" rIns="0" bIns="0">
            <a:spAutoFit/>
          </a:bodyPr>
          <a:lstStyle>
            <a:lvl1pPr marL="0" indent="0">
              <a:buNone/>
              <a:defRPr lang="it-IT" sz="1800" b="0" i="0" cap="all" baseline="0" smtClean="0">
                <a:solidFill>
                  <a:schemeClr val="bg1"/>
                </a:solidFill>
                <a:latin typeface="Arial Nova Cond" panose="020B0506020202020204" pitchFamily="34" charset="0"/>
                <a:cs typeface="Arial"/>
              </a:defRPr>
            </a:lvl1pPr>
            <a:lvl2pPr>
              <a:defRPr lang="it-IT" sz="1800" smtClean="0">
                <a:latin typeface="+mn-lt"/>
              </a:defRPr>
            </a:lvl2pPr>
            <a:lvl3pPr>
              <a:defRPr lang="it-IT" sz="1800" smtClean="0">
                <a:latin typeface="+mn-lt"/>
              </a:defRPr>
            </a:lvl3pPr>
            <a:lvl4pPr>
              <a:defRPr lang="it-IT" sz="1800" smtClean="0">
                <a:latin typeface="+mn-lt"/>
              </a:defRPr>
            </a:lvl4pPr>
            <a:lvl5pPr>
              <a:defRPr lang="it-IT" sz="1800">
                <a:latin typeface="+mn-lt"/>
              </a:defRPr>
            </a:lvl5pPr>
          </a:lstStyle>
          <a:p>
            <a:pPr marL="0" lvl="0"/>
            <a:r>
              <a:rPr lang="it-IT" dirty="0"/>
              <a:t>Fare clic per modificare lo stile del sottotitolo</a:t>
            </a:r>
          </a:p>
        </p:txBody>
      </p:sp>
    </p:spTree>
    <p:extLst>
      <p:ext uri="{BB962C8B-B14F-4D97-AF65-F5344CB8AC3E}">
        <p14:creationId xmlns:p14="http://schemas.microsoft.com/office/powerpoint/2010/main" val="24715495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EB70FD-5BC6-E357-EBE1-E1BE29540BCF}"/>
              </a:ext>
            </a:extLst>
          </p:cNvPr>
          <p:cNvSpPr>
            <a:spLocks noGrp="1"/>
          </p:cNvSpPr>
          <p:nvPr>
            <p:ph type="title"/>
          </p:nvPr>
        </p:nvSpPr>
        <p:spPr>
          <a:xfrm>
            <a:off x="5046132" y="3010768"/>
            <a:ext cx="6301317" cy="1551707"/>
          </a:xfrm>
        </p:spPr>
        <p:txBody>
          <a:bodyPr vert="horz" wrap="square" lIns="0" tIns="12700" rIns="0" bIns="0" rtlCol="0">
            <a:spAutoFit/>
          </a:bodyPr>
          <a:lstStyle>
            <a:lvl1pPr>
              <a:defRPr lang="it-IT" dirty="0">
                <a:cs typeface="Arial Nova Cond Light" panose="020B0306020202020204" pitchFamily="34" charset="0"/>
              </a:defRPr>
            </a:lvl1pPr>
          </a:lstStyle>
          <a:p>
            <a:pPr marL="12700" lvl="0">
              <a:lnSpc>
                <a:spcPts val="4000"/>
              </a:lnSpc>
              <a:spcBef>
                <a:spcPts val="100"/>
              </a:spcBef>
            </a:pPr>
            <a:r>
              <a:rPr lang="it-IT"/>
              <a:t>Fare clic per modificare lo stile del titolo dello schema</a:t>
            </a:r>
          </a:p>
        </p:txBody>
      </p:sp>
      <p:sp>
        <p:nvSpPr>
          <p:cNvPr id="3" name="Segnaposto testo 2">
            <a:extLst>
              <a:ext uri="{FF2B5EF4-FFF2-40B4-BE49-F238E27FC236}">
                <a16:creationId xmlns:a16="http://schemas.microsoft.com/office/drawing/2014/main" id="{3FCB34E1-3E9C-4394-7579-BAA344F87647}"/>
              </a:ext>
            </a:extLst>
          </p:cNvPr>
          <p:cNvSpPr>
            <a:spLocks noGrp="1"/>
          </p:cNvSpPr>
          <p:nvPr>
            <p:ph type="body" idx="1"/>
          </p:nvPr>
        </p:nvSpPr>
        <p:spPr>
          <a:xfrm>
            <a:off x="5046132" y="4589463"/>
            <a:ext cx="6301317" cy="240963"/>
          </a:xfrm>
          <a:prstGeom prst="rect">
            <a:avLst/>
          </a:prstGeom>
        </p:spPr>
        <p:txBody>
          <a:bodyPr vert="horz" wrap="square" lIns="0" tIns="2540" rIns="0" bIns="0" rtlCol="0">
            <a:spAutoFit/>
          </a:bodyPr>
          <a:lstStyle>
            <a:lvl1pPr>
              <a:defRPr lang="it-IT" sz="1600" b="0" i="0" spc="-15" smtClean="0">
                <a:solidFill>
                  <a:srgbClr val="4C4D4F"/>
                </a:solidFill>
                <a:latin typeface="Arial Nova Light" panose="020B0304020202020204" pitchFamily="34" charset="0"/>
                <a:cs typeface="Arial Nova Light" panose="020B0304020202020204" pitchFamily="34" charset="0"/>
              </a:defRPr>
            </a:lvl1pPr>
          </a:lstStyle>
          <a:p>
            <a:pPr marL="12700" marR="5080" lvl="0">
              <a:lnSpc>
                <a:spcPct val="104200"/>
              </a:lnSpc>
              <a:spcBef>
                <a:spcPts val="20"/>
              </a:spcBef>
            </a:pPr>
            <a:r>
              <a:rPr lang="it-IT"/>
              <a:t>Fare clic per modificare gli stili del testo dello schema</a:t>
            </a:r>
          </a:p>
        </p:txBody>
      </p:sp>
      <p:pic>
        <p:nvPicPr>
          <p:cNvPr id="19" name="Segnaposto immagine 25" descr="Immagine che contiene verde&#10;&#10;Descrizione generata automaticamente">
            <a:extLst>
              <a:ext uri="{FF2B5EF4-FFF2-40B4-BE49-F238E27FC236}">
                <a16:creationId xmlns:a16="http://schemas.microsoft.com/office/drawing/2014/main" id="{3CD91B62-AC5B-4938-B566-416E3BAA9F06}"/>
              </a:ext>
            </a:extLst>
          </p:cNvPr>
          <p:cNvPicPr>
            <a:picLocks noChangeAspect="1"/>
          </p:cNvPicPr>
          <p:nvPr/>
        </p:nvPicPr>
        <p:blipFill rotWithShape="1">
          <a:blip r:embed="rId2">
            <a:extLst>
              <a:ext uri="{28A0092B-C50C-407E-A947-70E740481C1C}">
                <a14:useLocalDpi xmlns:a14="http://schemas.microsoft.com/office/drawing/2010/main" val="0"/>
              </a:ext>
            </a:extLst>
          </a:blip>
          <a:srcRect t="595" b="595"/>
          <a:stretch/>
        </p:blipFill>
        <p:spPr>
          <a:xfrm>
            <a:off x="-36250" y="0"/>
            <a:ext cx="4821599" cy="6858000"/>
          </a:xfrm>
          <a:custGeom>
            <a:avLst/>
            <a:gdLst>
              <a:gd name="connsiteX0" fmla="*/ 0 w 5465400"/>
              <a:gd name="connsiteY0" fmla="*/ 0 h 6858000"/>
              <a:gd name="connsiteX1" fmla="*/ 5105400 w 5465400"/>
              <a:gd name="connsiteY1" fmla="*/ 0 h 6858000"/>
              <a:gd name="connsiteX2" fmla="*/ 5105400 w 5465400"/>
              <a:gd name="connsiteY2" fmla="*/ 2016124 h 6858000"/>
              <a:gd name="connsiteX3" fmla="*/ 5465400 w 5465400"/>
              <a:gd name="connsiteY3" fmla="*/ 2520124 h 6858000"/>
              <a:gd name="connsiteX4" fmla="*/ 5105400 w 5465400"/>
              <a:gd name="connsiteY4" fmla="*/ 3024124 h 6858000"/>
              <a:gd name="connsiteX5" fmla="*/ 5105400 w 5465400"/>
              <a:gd name="connsiteY5" fmla="*/ 6858000 h 6858000"/>
              <a:gd name="connsiteX6" fmla="*/ 0 w 54654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5400" h="6858000">
                <a:moveTo>
                  <a:pt x="0" y="0"/>
                </a:moveTo>
                <a:lnTo>
                  <a:pt x="5105400" y="0"/>
                </a:lnTo>
                <a:lnTo>
                  <a:pt x="5105400" y="2016124"/>
                </a:lnTo>
                <a:lnTo>
                  <a:pt x="5465400" y="2520124"/>
                </a:lnTo>
                <a:lnTo>
                  <a:pt x="5105400" y="3024124"/>
                </a:lnTo>
                <a:lnTo>
                  <a:pt x="5105400" y="6858000"/>
                </a:lnTo>
                <a:lnTo>
                  <a:pt x="0" y="6858000"/>
                </a:lnTo>
                <a:close/>
              </a:path>
            </a:pathLst>
          </a:custGeom>
          <a:ln>
            <a:noFill/>
          </a:ln>
        </p:spPr>
      </p:pic>
      <p:sp>
        <p:nvSpPr>
          <p:cNvPr id="21" name="object 6">
            <a:extLst>
              <a:ext uri="{FF2B5EF4-FFF2-40B4-BE49-F238E27FC236}">
                <a16:creationId xmlns:a16="http://schemas.microsoft.com/office/drawing/2014/main" id="{724D3C52-D290-B021-A95B-912289B2B5A8}"/>
              </a:ext>
            </a:extLst>
          </p:cNvPr>
          <p:cNvSpPr txBox="1"/>
          <p:nvPr/>
        </p:nvSpPr>
        <p:spPr>
          <a:xfrm>
            <a:off x="5465400" y="454663"/>
            <a:ext cx="4821599" cy="228268"/>
          </a:xfrm>
          <a:prstGeom prst="rect">
            <a:avLst/>
          </a:prstGeom>
        </p:spPr>
        <p:txBody>
          <a:bodyPr vert="horz" wrap="square" lIns="0" tIns="12700" rIns="0" bIns="0" rtlCol="0">
            <a:spAutoFit/>
          </a:bodyPr>
          <a:lstStyle/>
          <a:p>
            <a:pPr marL="12700">
              <a:lnSpc>
                <a:spcPct val="100000"/>
              </a:lnSpc>
              <a:spcBef>
                <a:spcPts val="100"/>
              </a:spcBef>
            </a:pPr>
            <a:r>
              <a:rPr sz="1400" spc="25">
                <a:solidFill>
                  <a:srgbClr val="4C4D4F"/>
                </a:solidFill>
                <a:latin typeface="Arial Nova" panose="020B0504020202020204" pitchFamily="34" charset="0"/>
                <a:cs typeface="Bahnschrift Light" panose="020F0302020204030204" pitchFamily="34" charset="0"/>
              </a:rPr>
              <a:t>Istituto</a:t>
            </a:r>
            <a:r>
              <a:rPr sz="1400" spc="-155">
                <a:solidFill>
                  <a:srgbClr val="4C4D4F"/>
                </a:solidFill>
                <a:latin typeface="Arial Nova" panose="020B0504020202020204" pitchFamily="34" charset="0"/>
                <a:cs typeface="Bahnschrift Light" panose="020F0302020204030204" pitchFamily="34" charset="0"/>
              </a:rPr>
              <a:t> </a:t>
            </a:r>
            <a:r>
              <a:rPr sz="1400" spc="5">
                <a:solidFill>
                  <a:srgbClr val="4C4D4F"/>
                </a:solidFill>
                <a:latin typeface="Arial Nova" panose="020B0504020202020204" pitchFamily="34" charset="0"/>
                <a:cs typeface="Bahnschrift Light" panose="020F0302020204030204" pitchFamily="34" charset="0"/>
              </a:rPr>
              <a:t>di</a:t>
            </a:r>
            <a:r>
              <a:rPr sz="1400" spc="-150">
                <a:solidFill>
                  <a:srgbClr val="4C4D4F"/>
                </a:solidFill>
                <a:latin typeface="Arial Nova" panose="020B0504020202020204" pitchFamily="34" charset="0"/>
                <a:cs typeface="Bahnschrift Light" panose="020F0302020204030204" pitchFamily="34" charset="0"/>
              </a:rPr>
              <a:t> </a:t>
            </a:r>
            <a:r>
              <a:rPr sz="1400" spc="10">
                <a:solidFill>
                  <a:srgbClr val="4C4D4F"/>
                </a:solidFill>
                <a:latin typeface="Arial Nova" panose="020B0504020202020204" pitchFamily="34" charset="0"/>
                <a:cs typeface="Bahnschrift Light" panose="020F0302020204030204" pitchFamily="34" charset="0"/>
              </a:rPr>
              <a:t>Servizi</a:t>
            </a:r>
            <a:r>
              <a:rPr sz="1400" spc="-150">
                <a:solidFill>
                  <a:srgbClr val="4C4D4F"/>
                </a:solidFill>
                <a:latin typeface="Arial Nova" panose="020B0504020202020204" pitchFamily="34" charset="0"/>
                <a:cs typeface="Bahnschrift Light" panose="020F0302020204030204" pitchFamily="34" charset="0"/>
              </a:rPr>
              <a:t> </a:t>
            </a:r>
            <a:r>
              <a:rPr sz="1400" spc="25">
                <a:solidFill>
                  <a:srgbClr val="4C4D4F"/>
                </a:solidFill>
                <a:latin typeface="Arial Nova" panose="020B0504020202020204" pitchFamily="34" charset="0"/>
                <a:cs typeface="Bahnschrift Light" panose="020F0302020204030204" pitchFamily="34" charset="0"/>
              </a:rPr>
              <a:t>per</a:t>
            </a:r>
            <a:r>
              <a:rPr sz="1400" spc="-150">
                <a:solidFill>
                  <a:srgbClr val="4C4D4F"/>
                </a:solidFill>
                <a:latin typeface="Arial Nova" panose="020B0504020202020204" pitchFamily="34" charset="0"/>
                <a:cs typeface="Bahnschrift Light" panose="020F0302020204030204" pitchFamily="34" charset="0"/>
              </a:rPr>
              <a:t> </a:t>
            </a:r>
            <a:r>
              <a:rPr sz="1400" spc="65">
                <a:solidFill>
                  <a:srgbClr val="4C4D4F"/>
                </a:solidFill>
                <a:latin typeface="Arial Nova" panose="020B0504020202020204" pitchFamily="34" charset="0"/>
                <a:cs typeface="Bahnschrift Light" panose="020F0302020204030204" pitchFamily="34" charset="0"/>
              </a:rPr>
              <a:t>il</a:t>
            </a:r>
            <a:r>
              <a:rPr sz="1400" spc="-150">
                <a:solidFill>
                  <a:srgbClr val="4C4D4F"/>
                </a:solidFill>
                <a:latin typeface="Arial Nova" panose="020B0504020202020204" pitchFamily="34" charset="0"/>
                <a:cs typeface="Bahnschrift Light" panose="020F0302020204030204" pitchFamily="34" charset="0"/>
              </a:rPr>
              <a:t> </a:t>
            </a:r>
            <a:r>
              <a:rPr sz="1400">
                <a:solidFill>
                  <a:srgbClr val="4C4D4F"/>
                </a:solidFill>
                <a:latin typeface="Arial Nova" panose="020B0504020202020204" pitchFamily="34" charset="0"/>
                <a:cs typeface="Bahnschrift Light" panose="020F0302020204030204" pitchFamily="34" charset="0"/>
              </a:rPr>
              <a:t>Mercato</a:t>
            </a:r>
            <a:r>
              <a:rPr sz="1400" spc="-150">
                <a:solidFill>
                  <a:srgbClr val="4C4D4F"/>
                </a:solidFill>
                <a:latin typeface="Arial Nova" panose="020B0504020202020204" pitchFamily="34" charset="0"/>
                <a:cs typeface="Bahnschrift Light" panose="020F0302020204030204" pitchFamily="34" charset="0"/>
              </a:rPr>
              <a:t> </a:t>
            </a:r>
            <a:r>
              <a:rPr sz="1400" spc="15">
                <a:solidFill>
                  <a:srgbClr val="4C4D4F"/>
                </a:solidFill>
                <a:latin typeface="Arial Nova" panose="020B0504020202020204" pitchFamily="34" charset="0"/>
                <a:cs typeface="Bahnschrift Light" panose="020F0302020204030204" pitchFamily="34" charset="0"/>
              </a:rPr>
              <a:t>Agricolo</a:t>
            </a:r>
            <a:r>
              <a:rPr sz="1400" spc="-155">
                <a:solidFill>
                  <a:srgbClr val="4C4D4F"/>
                </a:solidFill>
                <a:latin typeface="Arial Nova" panose="020B0504020202020204" pitchFamily="34" charset="0"/>
                <a:cs typeface="Bahnschrift Light" panose="020F0302020204030204" pitchFamily="34" charset="0"/>
              </a:rPr>
              <a:t> </a:t>
            </a:r>
            <a:r>
              <a:rPr sz="1400" spc="20">
                <a:solidFill>
                  <a:srgbClr val="4C4D4F"/>
                </a:solidFill>
                <a:latin typeface="Arial Nova" panose="020B0504020202020204" pitchFamily="34" charset="0"/>
                <a:cs typeface="Bahnschrift Light" panose="020F0302020204030204" pitchFamily="34" charset="0"/>
              </a:rPr>
              <a:t>Alimentare</a:t>
            </a:r>
            <a:endParaRPr sz="1400">
              <a:latin typeface="Arial Nova" panose="020B0504020202020204" pitchFamily="34" charset="0"/>
              <a:cs typeface="Bahnschrift Light" panose="020F0302020204030204" pitchFamily="34" charset="0"/>
            </a:endParaRPr>
          </a:p>
        </p:txBody>
      </p:sp>
      <p:sp>
        <p:nvSpPr>
          <p:cNvPr id="22" name="Segnaposto testo 3">
            <a:extLst>
              <a:ext uri="{FF2B5EF4-FFF2-40B4-BE49-F238E27FC236}">
                <a16:creationId xmlns:a16="http://schemas.microsoft.com/office/drawing/2014/main" id="{317F7610-9025-7AC8-20F4-B74580DFD35C}"/>
              </a:ext>
            </a:extLst>
          </p:cNvPr>
          <p:cNvSpPr>
            <a:spLocks noGrp="1"/>
          </p:cNvSpPr>
          <p:nvPr>
            <p:ph type="body" sz="quarter" idx="19" hasCustomPrompt="1"/>
          </p:nvPr>
        </p:nvSpPr>
        <p:spPr>
          <a:xfrm>
            <a:off x="5846237" y="2212597"/>
            <a:ext cx="654050" cy="525785"/>
          </a:xfrm>
          <a:prstGeom prst="rect">
            <a:avLst/>
          </a:prstGeom>
        </p:spPr>
        <p:txBody>
          <a:bodyPr vert="horz" wrap="square" lIns="0" tIns="12700" rIns="0" bIns="0" rtlCol="0">
            <a:spAutoFit/>
          </a:bodyPr>
          <a:lstStyle>
            <a:lvl1pPr algn="ctr">
              <a:defRPr lang="it-IT" sz="4200" dirty="0">
                <a:solidFill>
                  <a:srgbClr val="8A898C"/>
                </a:solidFill>
                <a:latin typeface="Arial Nova Cond Light" panose="020B0306020202020204" pitchFamily="34" charset="0"/>
                <a:ea typeface="+mj-ea"/>
                <a:cs typeface="Arial Nova Cond Light" panose="020B0306020202020204" pitchFamily="34" charset="0"/>
              </a:defRPr>
            </a:lvl1pPr>
          </a:lstStyle>
          <a:p>
            <a:pPr marL="12700" lvl="0">
              <a:lnSpc>
                <a:spcPts val="4000"/>
              </a:lnSpc>
              <a:spcBef>
                <a:spcPts val="100"/>
              </a:spcBef>
            </a:pPr>
            <a:r>
              <a:rPr lang="it-IT"/>
              <a:t>N°</a:t>
            </a:r>
          </a:p>
        </p:txBody>
      </p:sp>
      <p:sp>
        <p:nvSpPr>
          <p:cNvPr id="23" name="object 8">
            <a:extLst>
              <a:ext uri="{FF2B5EF4-FFF2-40B4-BE49-F238E27FC236}">
                <a16:creationId xmlns:a16="http://schemas.microsoft.com/office/drawing/2014/main" id="{E0C4E298-A783-7FCC-A619-432E4B6A6147}"/>
              </a:ext>
            </a:extLst>
          </p:cNvPr>
          <p:cNvSpPr/>
          <p:nvPr/>
        </p:nvSpPr>
        <p:spPr>
          <a:xfrm>
            <a:off x="5633262" y="1935490"/>
            <a:ext cx="1080000" cy="108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endParaRPr>
              <a:latin typeface="Bahnschrift Light" panose="020B0502040204020203" pitchFamily="34" charset="0"/>
            </a:endParaRPr>
          </a:p>
        </p:txBody>
      </p:sp>
    </p:spTree>
    <p:extLst>
      <p:ext uri="{BB962C8B-B14F-4D97-AF65-F5344CB8AC3E}">
        <p14:creationId xmlns:p14="http://schemas.microsoft.com/office/powerpoint/2010/main" val="28920416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yout TABELLA c/fo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DDADB9-2D92-44AE-AB26-0C3F23F2BEDA}"/>
              </a:ext>
            </a:extLst>
          </p:cNvPr>
          <p:cNvSpPr>
            <a:spLocks noGrp="1"/>
          </p:cNvSpPr>
          <p:nvPr>
            <p:ph type="title" hasCustomPrompt="1"/>
          </p:nvPr>
        </p:nvSpPr>
        <p:spPr>
          <a:xfrm>
            <a:off x="4572000" y="533400"/>
            <a:ext cx="7234247" cy="490199"/>
          </a:xfrm>
          <a:prstGeom prst="rect">
            <a:avLst/>
          </a:prstGeom>
        </p:spPr>
        <p:txBody>
          <a:bodyPr vert="horz" wrap="square" lIns="0" tIns="12700" rIns="0" bIns="0" rtlCol="0">
            <a:spAutoFit/>
          </a:bodyPr>
          <a:lstStyle>
            <a:lvl1pPr>
              <a:defRPr lang="it-IT" sz="3200" dirty="0">
                <a:cs typeface="Arial Nova Cond Light" panose="020B0306020202020204" pitchFamily="34" charset="0"/>
              </a:defRPr>
            </a:lvl1pPr>
          </a:lstStyle>
          <a:p>
            <a:pPr marL="12700" lvl="0">
              <a:lnSpc>
                <a:spcPts val="4000"/>
              </a:lnSpc>
              <a:spcBef>
                <a:spcPts val="100"/>
              </a:spcBef>
            </a:pPr>
            <a:r>
              <a:rPr lang="it-IT"/>
              <a:t>FARE CLIC PER MODIFICARE IL TITOLO</a:t>
            </a:r>
          </a:p>
        </p:txBody>
      </p:sp>
      <p:sp>
        <p:nvSpPr>
          <p:cNvPr id="6" name="Segnaposto tabella 5">
            <a:extLst>
              <a:ext uri="{FF2B5EF4-FFF2-40B4-BE49-F238E27FC236}">
                <a16:creationId xmlns:a16="http://schemas.microsoft.com/office/drawing/2014/main" id="{B70043B0-4C67-4474-BF89-711844605A40}"/>
              </a:ext>
            </a:extLst>
          </p:cNvPr>
          <p:cNvSpPr>
            <a:spLocks noGrp="1"/>
          </p:cNvSpPr>
          <p:nvPr>
            <p:ph type="tbl" sz="quarter" idx="18"/>
          </p:nvPr>
        </p:nvSpPr>
        <p:spPr>
          <a:xfrm>
            <a:off x="4572000" y="2514600"/>
            <a:ext cx="7234800" cy="3809999"/>
          </a:xfrm>
          <a:prstGeom prst="rect">
            <a:avLst/>
          </a:prstGeom>
        </p:spPr>
        <p:txBody>
          <a:bodyPr/>
          <a:lstStyle>
            <a:lvl1pPr>
              <a:defRPr>
                <a:latin typeface="Arial Nova Light" panose="020B0304020202020204" pitchFamily="34" charset="0"/>
              </a:defRPr>
            </a:lvl1pPr>
          </a:lstStyle>
          <a:p>
            <a:r>
              <a:rPr lang="it-IT"/>
              <a:t>Fare clic sull'icona per inserire una tabella</a:t>
            </a:r>
          </a:p>
        </p:txBody>
      </p:sp>
      <p:sp>
        <p:nvSpPr>
          <p:cNvPr id="9" name="Segnaposto testo 8">
            <a:extLst>
              <a:ext uri="{FF2B5EF4-FFF2-40B4-BE49-F238E27FC236}">
                <a16:creationId xmlns:a16="http://schemas.microsoft.com/office/drawing/2014/main" id="{56C178B4-FE64-4A38-99B0-979B88CD3DD4}"/>
              </a:ext>
            </a:extLst>
          </p:cNvPr>
          <p:cNvSpPr>
            <a:spLocks noGrp="1"/>
          </p:cNvSpPr>
          <p:nvPr>
            <p:ph type="body" sz="quarter" idx="22" hasCustomPrompt="1"/>
          </p:nvPr>
        </p:nvSpPr>
        <p:spPr>
          <a:xfrm>
            <a:off x="4572000" y="2133600"/>
            <a:ext cx="7234800" cy="221599"/>
          </a:xfrm>
          <a:prstGeom prst="rect">
            <a:avLst/>
          </a:prstGeom>
        </p:spPr>
        <p:txBody>
          <a:bodyPr wrap="square" lIns="0" tIns="0" rIns="0" bIns="0">
            <a:spAutoFit/>
          </a:bodyPr>
          <a:lstStyle>
            <a:lvl1pPr marL="0" indent="0">
              <a:buNone/>
              <a:defRPr lang="it-IT" sz="1600" b="1" i="0" dirty="0">
                <a:solidFill>
                  <a:srgbClr val="4C4D4F"/>
                </a:solidFill>
                <a:latin typeface="Arial Nova Cond" panose="020B0506020202020204" pitchFamily="34" charset="0"/>
                <a:cs typeface="Arial"/>
              </a:defRPr>
            </a:lvl1pPr>
          </a:lstStyle>
          <a:p>
            <a:pPr marL="0" lvl="0"/>
            <a:r>
              <a:rPr lang="it-IT"/>
              <a:t>Fare clic per modificare il titolo della tabella</a:t>
            </a:r>
          </a:p>
        </p:txBody>
      </p:sp>
      <p:pic>
        <p:nvPicPr>
          <p:cNvPr id="3" name="Segnaposto immagine 25" descr="Immagine che contiene verde&#10;&#10;Descrizione generata automaticamente">
            <a:extLst>
              <a:ext uri="{FF2B5EF4-FFF2-40B4-BE49-F238E27FC236}">
                <a16:creationId xmlns:a16="http://schemas.microsoft.com/office/drawing/2014/main" id="{7DA3DC34-B716-DE34-DED7-FADD9866320A}"/>
              </a:ext>
            </a:extLst>
          </p:cNvPr>
          <p:cNvPicPr>
            <a:picLocks noChangeAspect="1"/>
          </p:cNvPicPr>
          <p:nvPr/>
        </p:nvPicPr>
        <p:blipFill rotWithShape="1">
          <a:blip r:embed="rId2">
            <a:extLst>
              <a:ext uri="{28A0092B-C50C-407E-A947-70E740481C1C}">
                <a14:useLocalDpi xmlns:a14="http://schemas.microsoft.com/office/drawing/2010/main" val="0"/>
              </a:ext>
            </a:extLst>
          </a:blip>
          <a:srcRect t="595" b="595"/>
          <a:stretch/>
        </p:blipFill>
        <p:spPr>
          <a:xfrm>
            <a:off x="-36250" y="0"/>
            <a:ext cx="4608250" cy="6858000"/>
          </a:xfrm>
          <a:custGeom>
            <a:avLst/>
            <a:gdLst>
              <a:gd name="connsiteX0" fmla="*/ 0 w 5465400"/>
              <a:gd name="connsiteY0" fmla="*/ 0 h 6858000"/>
              <a:gd name="connsiteX1" fmla="*/ 5105400 w 5465400"/>
              <a:gd name="connsiteY1" fmla="*/ 0 h 6858000"/>
              <a:gd name="connsiteX2" fmla="*/ 5105400 w 5465400"/>
              <a:gd name="connsiteY2" fmla="*/ 2016124 h 6858000"/>
              <a:gd name="connsiteX3" fmla="*/ 5465400 w 5465400"/>
              <a:gd name="connsiteY3" fmla="*/ 2520124 h 6858000"/>
              <a:gd name="connsiteX4" fmla="*/ 5105400 w 5465400"/>
              <a:gd name="connsiteY4" fmla="*/ 3024124 h 6858000"/>
              <a:gd name="connsiteX5" fmla="*/ 5105400 w 5465400"/>
              <a:gd name="connsiteY5" fmla="*/ 6858000 h 6858000"/>
              <a:gd name="connsiteX6" fmla="*/ 0 w 54654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5400" h="6858000">
                <a:moveTo>
                  <a:pt x="0" y="0"/>
                </a:moveTo>
                <a:lnTo>
                  <a:pt x="5105400" y="0"/>
                </a:lnTo>
                <a:lnTo>
                  <a:pt x="5105400" y="2016124"/>
                </a:lnTo>
                <a:lnTo>
                  <a:pt x="5465400" y="2520124"/>
                </a:lnTo>
                <a:lnTo>
                  <a:pt x="5105400" y="3024124"/>
                </a:lnTo>
                <a:lnTo>
                  <a:pt x="5105400" y="6858000"/>
                </a:lnTo>
                <a:lnTo>
                  <a:pt x="0" y="6858000"/>
                </a:lnTo>
                <a:close/>
              </a:path>
            </a:pathLst>
          </a:custGeom>
          <a:ln>
            <a:noFill/>
          </a:ln>
        </p:spPr>
      </p:pic>
      <p:sp>
        <p:nvSpPr>
          <p:cNvPr id="4" name="Segnaposto contenuto 10">
            <a:extLst>
              <a:ext uri="{FF2B5EF4-FFF2-40B4-BE49-F238E27FC236}">
                <a16:creationId xmlns:a16="http://schemas.microsoft.com/office/drawing/2014/main" id="{887E6A07-897A-162C-3179-DE7547F54589}"/>
              </a:ext>
            </a:extLst>
          </p:cNvPr>
          <p:cNvSpPr>
            <a:spLocks noGrp="1"/>
          </p:cNvSpPr>
          <p:nvPr>
            <p:ph sz="quarter" idx="23"/>
          </p:nvPr>
        </p:nvSpPr>
        <p:spPr>
          <a:xfrm>
            <a:off x="4572009" y="1130754"/>
            <a:ext cx="7234238" cy="868067"/>
          </a:xfrm>
          <a:prstGeom prst="rect">
            <a:avLst/>
          </a:prstGeom>
        </p:spPr>
        <p:txBody>
          <a:bodyPr wrap="square" lIns="0" tIns="0" rIns="0" bIns="0">
            <a:noAutofit/>
          </a:bodyPr>
          <a:lstStyle>
            <a:lvl1pPr>
              <a:defRPr lang="it-IT" sz="1400" b="0" i="0" dirty="0">
                <a:solidFill>
                  <a:srgbClr val="4C4D4F"/>
                </a:solidFill>
                <a:latin typeface="Arial Nova Light" panose="020B0304020202020204" pitchFamily="34" charset="0"/>
                <a:cs typeface="Arial"/>
              </a:defRPr>
            </a:lvl1pPr>
            <a:lvl2pPr>
              <a:defRPr lang="it-IT" sz="1200" b="0" i="0" dirty="0">
                <a:solidFill>
                  <a:srgbClr val="4C4D4F"/>
                </a:solidFill>
                <a:latin typeface="Arial Nova Light" panose="020B0304020202020204" pitchFamily="34" charset="0"/>
                <a:cs typeface="Arial"/>
              </a:defRPr>
            </a:lvl2pPr>
            <a:lvl3pPr>
              <a:defRPr lang="it-IT" sz="1200" b="0" i="0" dirty="0">
                <a:solidFill>
                  <a:srgbClr val="4C4D4F"/>
                </a:solidFill>
                <a:latin typeface="Arial Nova Light" panose="020B0304020202020204" pitchFamily="34" charset="0"/>
                <a:cs typeface="Arial"/>
              </a:defRPr>
            </a:lvl3pPr>
            <a:lvl4pPr>
              <a:defRPr lang="it-IT" sz="1200" b="0" i="0" dirty="0">
                <a:solidFill>
                  <a:srgbClr val="4C4D4F"/>
                </a:solidFill>
                <a:latin typeface="Arial Nova Light" panose="020B0304020202020204" pitchFamily="34" charset="0"/>
                <a:cs typeface="Arial"/>
              </a:defRPr>
            </a:lvl4pPr>
          </a:lstStyle>
          <a:p>
            <a:pPr marL="0" lvl="0"/>
            <a:r>
              <a:rPr lang="it-IT"/>
              <a:t>Fare clic per modificare gli stili del testo dello schema</a:t>
            </a:r>
          </a:p>
          <a:p>
            <a:pPr marL="0" lvl="1"/>
            <a:r>
              <a:rPr lang="it-IT"/>
              <a:t>Secondo livello</a:t>
            </a:r>
          </a:p>
          <a:p>
            <a:pPr marL="0" lvl="2"/>
            <a:r>
              <a:rPr lang="it-IT"/>
              <a:t>Terzo livello</a:t>
            </a:r>
          </a:p>
          <a:p>
            <a:pPr marL="0" lvl="3"/>
            <a:r>
              <a:rPr lang="it-IT"/>
              <a:t>Quarto livello</a:t>
            </a:r>
          </a:p>
        </p:txBody>
      </p:sp>
      <p:sp>
        <p:nvSpPr>
          <p:cNvPr id="5" name="object 10">
            <a:extLst>
              <a:ext uri="{FF2B5EF4-FFF2-40B4-BE49-F238E27FC236}">
                <a16:creationId xmlns:a16="http://schemas.microsoft.com/office/drawing/2014/main" id="{B05E583D-AA1D-73AC-F2E4-F209D9ADF670}"/>
              </a:ext>
            </a:extLst>
          </p:cNvPr>
          <p:cNvSpPr/>
          <p:nvPr/>
        </p:nvSpPr>
        <p:spPr>
          <a:xfrm>
            <a:off x="11728691" y="61178"/>
            <a:ext cx="360000" cy="36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pPr algn="ctr"/>
            <a:endParaRPr>
              <a:latin typeface="Bahnschrift Light" panose="020B0502040204020203" pitchFamily="34" charset="0"/>
            </a:endParaRPr>
          </a:p>
        </p:txBody>
      </p:sp>
      <p:sp>
        <p:nvSpPr>
          <p:cNvPr id="11" name="CasellaDiTesto 10">
            <a:extLst>
              <a:ext uri="{FF2B5EF4-FFF2-40B4-BE49-F238E27FC236}">
                <a16:creationId xmlns:a16="http://schemas.microsoft.com/office/drawing/2014/main" id="{A855DEF1-9629-3FF5-0953-D4F9C1DBD93D}"/>
              </a:ext>
            </a:extLst>
          </p:cNvPr>
          <p:cNvSpPr txBox="1"/>
          <p:nvPr/>
        </p:nvSpPr>
        <p:spPr>
          <a:xfrm>
            <a:off x="11722582" y="148845"/>
            <a:ext cx="372218" cy="184666"/>
          </a:xfrm>
          <a:prstGeom prst="rect">
            <a:avLst/>
          </a:prstGeom>
          <a:noFill/>
        </p:spPr>
        <p:txBody>
          <a:bodyPr wrap="square" lIns="0" tIns="0" rIns="0" bIns="0" rtlCol="0" anchor="ctr" anchorCtr="1">
            <a:spAutoFit/>
          </a:bodyPr>
          <a:lstStyle>
            <a:defPPr>
              <a:defRPr lang="it-IT"/>
            </a:defPPr>
            <a:lvl1pPr>
              <a:defRPr sz="1200">
                <a:solidFill>
                  <a:schemeClr val="tx1">
                    <a:lumMod val="50000"/>
                    <a:lumOff val="50000"/>
                  </a:schemeClr>
                </a:solidFill>
                <a:latin typeface="Arial Nova Cond Light" panose="020B0306020202020204" pitchFamily="34" charset="0"/>
              </a:defRPr>
            </a:lvl1pPr>
          </a:lstStyle>
          <a:p>
            <a:pPr lvl="0"/>
            <a:fld id="{2FCF48F2-A5B0-4625-BE61-E03E8FD626E4}" type="slidenum">
              <a:rPr lang="it-IT" smtClean="0"/>
              <a:pPr lvl="0"/>
              <a:t>‹N›</a:t>
            </a:fld>
            <a:endParaRPr lang="it-IT"/>
          </a:p>
        </p:txBody>
      </p:sp>
    </p:spTree>
    <p:extLst>
      <p:ext uri="{BB962C8B-B14F-4D97-AF65-F5344CB8AC3E}">
        <p14:creationId xmlns:p14="http://schemas.microsoft.com/office/powerpoint/2010/main" val="401887625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504F38-03C9-C2D5-9DC5-83132C64CF59}"/>
              </a:ext>
            </a:extLst>
          </p:cNvPr>
          <p:cNvSpPr>
            <a:spLocks noGrp="1"/>
          </p:cNvSpPr>
          <p:nvPr>
            <p:ph type="title"/>
          </p:nvPr>
        </p:nvSpPr>
        <p:spPr>
          <a:xfrm>
            <a:off x="838200" y="365125"/>
            <a:ext cx="10515600" cy="594522"/>
          </a:xfrm>
        </p:spPr>
        <p:txBody>
          <a:bodyPr/>
          <a:lstStyle/>
          <a:p>
            <a:r>
              <a:rPr lang="it-IT"/>
              <a:t>Fare clic per modificare lo stile del titolo dello schema</a:t>
            </a:r>
            <a:endParaRPr lang="it-IT" dirty="0"/>
          </a:p>
        </p:txBody>
      </p:sp>
      <p:sp>
        <p:nvSpPr>
          <p:cNvPr id="3" name="Segnaposto contenuto 2">
            <a:extLst>
              <a:ext uri="{FF2B5EF4-FFF2-40B4-BE49-F238E27FC236}">
                <a16:creationId xmlns:a16="http://schemas.microsoft.com/office/drawing/2014/main" id="{06332A56-0B49-FBB9-C44A-6C2266FBCF8F}"/>
              </a:ext>
            </a:extLst>
          </p:cNvPr>
          <p:cNvSpPr>
            <a:spLocks noGrp="1"/>
          </p:cNvSpPr>
          <p:nvPr>
            <p:ph sz="half" idx="1"/>
          </p:nvPr>
        </p:nvSpPr>
        <p:spPr>
          <a:xfrm>
            <a:off x="838200" y="1825625"/>
            <a:ext cx="5181600" cy="4351338"/>
          </a:xfrm>
          <a:prstGeom prst="rect">
            <a:avLst/>
          </a:prstGeom>
        </p:spPr>
        <p:txBody>
          <a:bodyPr/>
          <a:lstStyle>
            <a:lvl1pPr>
              <a:defRPr sz="3600">
                <a:solidFill>
                  <a:schemeClr val="tx1">
                    <a:lumMod val="65000"/>
                    <a:lumOff val="35000"/>
                  </a:schemeClr>
                </a:solidFill>
              </a:defRPr>
            </a:lvl1pPr>
            <a:lvl2pPr>
              <a:defRPr sz="3200">
                <a:solidFill>
                  <a:schemeClr val="tx1">
                    <a:lumMod val="65000"/>
                    <a:lumOff val="35000"/>
                  </a:schemeClr>
                </a:solidFill>
              </a:defRPr>
            </a:lvl2pPr>
            <a:lvl3pPr>
              <a:defRPr sz="2800">
                <a:solidFill>
                  <a:schemeClr val="tx1">
                    <a:lumMod val="65000"/>
                    <a:lumOff val="35000"/>
                  </a:schemeClr>
                </a:solidFill>
              </a:defRPr>
            </a:lvl3pPr>
            <a:lvl4pPr>
              <a:defRPr sz="2400">
                <a:solidFill>
                  <a:schemeClr val="tx1">
                    <a:lumMod val="65000"/>
                    <a:lumOff val="35000"/>
                  </a:schemeClr>
                </a:solidFill>
              </a:defRPr>
            </a:lvl4pPr>
            <a:lvl5pPr>
              <a:defRPr sz="24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C488760-0E8C-98FC-5B50-728045FE31B1}"/>
              </a:ext>
            </a:extLst>
          </p:cNvPr>
          <p:cNvSpPr>
            <a:spLocks noGrp="1"/>
          </p:cNvSpPr>
          <p:nvPr>
            <p:ph sz="half" idx="2"/>
          </p:nvPr>
        </p:nvSpPr>
        <p:spPr>
          <a:xfrm>
            <a:off x="6172200" y="1825625"/>
            <a:ext cx="5181600" cy="4351338"/>
          </a:xfrm>
          <a:prstGeom prst="rect">
            <a:avLst/>
          </a:prstGeom>
        </p:spPr>
        <p:txBody>
          <a:bodyPr/>
          <a:lstStyle>
            <a:lvl1pPr>
              <a:defRPr sz="3600">
                <a:solidFill>
                  <a:schemeClr val="tx1">
                    <a:lumMod val="65000"/>
                    <a:lumOff val="35000"/>
                  </a:schemeClr>
                </a:solidFill>
              </a:defRPr>
            </a:lvl1pPr>
            <a:lvl2pPr>
              <a:defRPr sz="3200">
                <a:solidFill>
                  <a:schemeClr val="tx1">
                    <a:lumMod val="65000"/>
                    <a:lumOff val="35000"/>
                  </a:schemeClr>
                </a:solidFill>
              </a:defRPr>
            </a:lvl2pPr>
            <a:lvl3pPr>
              <a:defRPr sz="2800">
                <a:solidFill>
                  <a:schemeClr val="tx1">
                    <a:lumMod val="65000"/>
                    <a:lumOff val="35000"/>
                  </a:schemeClr>
                </a:solidFill>
              </a:defRPr>
            </a:lvl3pPr>
            <a:lvl4pPr>
              <a:defRPr sz="2400">
                <a:solidFill>
                  <a:schemeClr val="tx1">
                    <a:lumMod val="65000"/>
                    <a:lumOff val="35000"/>
                  </a:schemeClr>
                </a:solidFill>
              </a:defRPr>
            </a:lvl4pPr>
            <a:lvl5pPr>
              <a:defRPr sz="24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grpSp>
        <p:nvGrpSpPr>
          <p:cNvPr id="8" name="Gruppo 7">
            <a:extLst>
              <a:ext uri="{FF2B5EF4-FFF2-40B4-BE49-F238E27FC236}">
                <a16:creationId xmlns:a16="http://schemas.microsoft.com/office/drawing/2014/main" id="{ED26E07E-DA13-89BA-C4A6-58AD5DF20A7D}"/>
              </a:ext>
            </a:extLst>
          </p:cNvPr>
          <p:cNvGrpSpPr/>
          <p:nvPr/>
        </p:nvGrpSpPr>
        <p:grpSpPr>
          <a:xfrm>
            <a:off x="0" y="0"/>
            <a:ext cx="640255" cy="6858001"/>
            <a:chOff x="0" y="0"/>
            <a:chExt cx="640255" cy="6858001"/>
          </a:xfrm>
        </p:grpSpPr>
        <p:sp>
          <p:nvSpPr>
            <p:cNvPr id="9" name="Rettangolo 8">
              <a:extLst>
                <a:ext uri="{FF2B5EF4-FFF2-40B4-BE49-F238E27FC236}">
                  <a16:creationId xmlns:a16="http://schemas.microsoft.com/office/drawing/2014/main" id="{0313234D-4ABA-4C1E-3805-0E21E196E6CA}"/>
                </a:ext>
              </a:extLst>
            </p:cNvPr>
            <p:cNvSpPr/>
            <p:nvPr/>
          </p:nvSpPr>
          <p:spPr>
            <a:xfrm>
              <a:off x="0" y="0"/>
              <a:ext cx="6096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descr="Immagine che contiene clipart&#10;&#10;Descrizione generata automaticamente">
              <a:extLst>
                <a:ext uri="{FF2B5EF4-FFF2-40B4-BE49-F238E27FC236}">
                  <a16:creationId xmlns:a16="http://schemas.microsoft.com/office/drawing/2014/main" id="{BF7402DD-F228-3D32-90C8-AD7B893270CE}"/>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22076" r="53902"/>
            <a:stretch/>
          </p:blipFill>
          <p:spPr>
            <a:xfrm>
              <a:off x="1" y="1"/>
              <a:ext cx="640254" cy="6858000"/>
            </a:xfrm>
            <a:prstGeom prst="rect">
              <a:avLst/>
            </a:prstGeom>
          </p:spPr>
        </p:pic>
      </p:grpSp>
      <p:grpSp>
        <p:nvGrpSpPr>
          <p:cNvPr id="11" name="Gruppo 10">
            <a:extLst>
              <a:ext uri="{FF2B5EF4-FFF2-40B4-BE49-F238E27FC236}">
                <a16:creationId xmlns:a16="http://schemas.microsoft.com/office/drawing/2014/main" id="{BBF87C2F-B6BD-C9E8-21F9-643C518A5EE3}"/>
              </a:ext>
            </a:extLst>
          </p:cNvPr>
          <p:cNvGrpSpPr/>
          <p:nvPr/>
        </p:nvGrpSpPr>
        <p:grpSpPr>
          <a:xfrm>
            <a:off x="725784" y="6190653"/>
            <a:ext cx="923925" cy="572694"/>
            <a:chOff x="4682837" y="5624741"/>
            <a:chExt cx="923925" cy="572694"/>
          </a:xfrm>
        </p:grpSpPr>
        <p:sp>
          <p:nvSpPr>
            <p:cNvPr id="12" name="object 3">
              <a:extLst>
                <a:ext uri="{FF2B5EF4-FFF2-40B4-BE49-F238E27FC236}">
                  <a16:creationId xmlns:a16="http://schemas.microsoft.com/office/drawing/2014/main" id="{3B44EE34-A205-895A-D442-F0834AC6DE4E}"/>
                </a:ext>
              </a:extLst>
            </p:cNvPr>
            <p:cNvSpPr/>
            <p:nvPr/>
          </p:nvSpPr>
          <p:spPr>
            <a:xfrm>
              <a:off x="4699838" y="5624741"/>
              <a:ext cx="314960" cy="334645"/>
            </a:xfrm>
            <a:custGeom>
              <a:avLst/>
              <a:gdLst/>
              <a:ahLst/>
              <a:cxnLst/>
              <a:rect l="l" t="t" r="r" b="b"/>
              <a:pathLst>
                <a:path w="314960" h="334645">
                  <a:moveTo>
                    <a:pt x="71983" y="298742"/>
                  </a:moveTo>
                  <a:lnTo>
                    <a:pt x="70675" y="290487"/>
                  </a:lnTo>
                  <a:lnTo>
                    <a:pt x="66370" y="283311"/>
                  </a:lnTo>
                  <a:lnTo>
                    <a:pt x="59397" y="278180"/>
                  </a:lnTo>
                  <a:lnTo>
                    <a:pt x="50977" y="276136"/>
                  </a:lnTo>
                  <a:lnTo>
                    <a:pt x="42710" y="277444"/>
                  </a:lnTo>
                  <a:lnTo>
                    <a:pt x="35547" y="281749"/>
                  </a:lnTo>
                  <a:lnTo>
                    <a:pt x="30403" y="288721"/>
                  </a:lnTo>
                  <a:lnTo>
                    <a:pt x="28371" y="297141"/>
                  </a:lnTo>
                  <a:lnTo>
                    <a:pt x="29679" y="305396"/>
                  </a:lnTo>
                  <a:lnTo>
                    <a:pt x="33985" y="312572"/>
                  </a:lnTo>
                  <a:lnTo>
                    <a:pt x="40957" y="317715"/>
                  </a:lnTo>
                  <a:lnTo>
                    <a:pt x="49377" y="319747"/>
                  </a:lnTo>
                  <a:lnTo>
                    <a:pt x="57645" y="318439"/>
                  </a:lnTo>
                  <a:lnTo>
                    <a:pt x="64808" y="314121"/>
                  </a:lnTo>
                  <a:lnTo>
                    <a:pt x="69951" y="307162"/>
                  </a:lnTo>
                  <a:lnTo>
                    <a:pt x="71983" y="298742"/>
                  </a:lnTo>
                  <a:close/>
                </a:path>
                <a:path w="314960" h="334645">
                  <a:moveTo>
                    <a:pt x="77774" y="131635"/>
                  </a:moveTo>
                  <a:lnTo>
                    <a:pt x="75819" y="124790"/>
                  </a:lnTo>
                  <a:lnTo>
                    <a:pt x="71069" y="118567"/>
                  </a:lnTo>
                  <a:lnTo>
                    <a:pt x="63931" y="113766"/>
                  </a:lnTo>
                  <a:lnTo>
                    <a:pt x="55676" y="111391"/>
                  </a:lnTo>
                  <a:lnTo>
                    <a:pt x="47853" y="111747"/>
                  </a:lnTo>
                  <a:lnTo>
                    <a:pt x="41338" y="114642"/>
                  </a:lnTo>
                  <a:lnTo>
                    <a:pt x="36995" y="119888"/>
                  </a:lnTo>
                  <a:lnTo>
                    <a:pt x="1244" y="196583"/>
                  </a:lnTo>
                  <a:lnTo>
                    <a:pt x="0" y="203288"/>
                  </a:lnTo>
                  <a:lnTo>
                    <a:pt x="1968" y="210146"/>
                  </a:lnTo>
                  <a:lnTo>
                    <a:pt x="6718" y="216357"/>
                  </a:lnTo>
                  <a:lnTo>
                    <a:pt x="13855" y="221145"/>
                  </a:lnTo>
                  <a:lnTo>
                    <a:pt x="22110" y="223532"/>
                  </a:lnTo>
                  <a:lnTo>
                    <a:pt x="29933" y="223177"/>
                  </a:lnTo>
                  <a:lnTo>
                    <a:pt x="36436" y="220268"/>
                  </a:lnTo>
                  <a:lnTo>
                    <a:pt x="40779" y="215023"/>
                  </a:lnTo>
                  <a:lnTo>
                    <a:pt x="76542" y="138328"/>
                  </a:lnTo>
                  <a:lnTo>
                    <a:pt x="77774" y="131635"/>
                  </a:lnTo>
                  <a:close/>
                </a:path>
                <a:path w="314960" h="334645">
                  <a:moveTo>
                    <a:pt x="163436" y="257454"/>
                  </a:moveTo>
                  <a:lnTo>
                    <a:pt x="162128" y="249199"/>
                  </a:lnTo>
                  <a:lnTo>
                    <a:pt x="157822" y="242023"/>
                  </a:lnTo>
                  <a:lnTo>
                    <a:pt x="150850" y="236893"/>
                  </a:lnTo>
                  <a:lnTo>
                    <a:pt x="142430" y="234848"/>
                  </a:lnTo>
                  <a:lnTo>
                    <a:pt x="134162" y="236156"/>
                  </a:lnTo>
                  <a:lnTo>
                    <a:pt x="127000" y="240461"/>
                  </a:lnTo>
                  <a:lnTo>
                    <a:pt x="121856" y="247434"/>
                  </a:lnTo>
                  <a:lnTo>
                    <a:pt x="119824" y="255866"/>
                  </a:lnTo>
                  <a:lnTo>
                    <a:pt x="121119" y="264121"/>
                  </a:lnTo>
                  <a:lnTo>
                    <a:pt x="125437" y="271297"/>
                  </a:lnTo>
                  <a:lnTo>
                    <a:pt x="132410" y="276440"/>
                  </a:lnTo>
                  <a:lnTo>
                    <a:pt x="140830" y="278472"/>
                  </a:lnTo>
                  <a:lnTo>
                    <a:pt x="149085" y="277164"/>
                  </a:lnTo>
                  <a:lnTo>
                    <a:pt x="156248" y="272846"/>
                  </a:lnTo>
                  <a:lnTo>
                    <a:pt x="161404" y="265874"/>
                  </a:lnTo>
                  <a:lnTo>
                    <a:pt x="163436" y="257454"/>
                  </a:lnTo>
                  <a:close/>
                </a:path>
                <a:path w="314960" h="334645">
                  <a:moveTo>
                    <a:pt x="169151" y="90652"/>
                  </a:moveTo>
                  <a:lnTo>
                    <a:pt x="167119" y="83921"/>
                  </a:lnTo>
                  <a:lnTo>
                    <a:pt x="162331" y="77787"/>
                  </a:lnTo>
                  <a:lnTo>
                    <a:pt x="155181" y="73025"/>
                  </a:lnTo>
                  <a:lnTo>
                    <a:pt x="146939" y="70612"/>
                  </a:lnTo>
                  <a:lnTo>
                    <a:pt x="139166" y="70891"/>
                  </a:lnTo>
                  <a:lnTo>
                    <a:pt x="132715" y="73660"/>
                  </a:lnTo>
                  <a:lnTo>
                    <a:pt x="128447" y="78752"/>
                  </a:lnTo>
                  <a:lnTo>
                    <a:pt x="83096" y="176009"/>
                  </a:lnTo>
                  <a:lnTo>
                    <a:pt x="81940" y="182549"/>
                  </a:lnTo>
                  <a:lnTo>
                    <a:pt x="83959" y="189280"/>
                  </a:lnTo>
                  <a:lnTo>
                    <a:pt x="88734" y="195414"/>
                  </a:lnTo>
                  <a:lnTo>
                    <a:pt x="95885" y="200177"/>
                  </a:lnTo>
                  <a:lnTo>
                    <a:pt x="104127" y="202590"/>
                  </a:lnTo>
                  <a:lnTo>
                    <a:pt x="111912" y="202311"/>
                  </a:lnTo>
                  <a:lnTo>
                    <a:pt x="118364" y="199529"/>
                  </a:lnTo>
                  <a:lnTo>
                    <a:pt x="122643" y="194437"/>
                  </a:lnTo>
                  <a:lnTo>
                    <a:pt x="167995" y="97193"/>
                  </a:lnTo>
                  <a:lnTo>
                    <a:pt x="169151" y="90652"/>
                  </a:lnTo>
                  <a:close/>
                </a:path>
                <a:path w="314960" h="334645">
                  <a:moveTo>
                    <a:pt x="273646" y="21069"/>
                  </a:moveTo>
                  <a:lnTo>
                    <a:pt x="271919" y="13716"/>
                  </a:lnTo>
                  <a:lnTo>
                    <a:pt x="267322" y="7175"/>
                  </a:lnTo>
                  <a:lnTo>
                    <a:pt x="260248" y="2260"/>
                  </a:lnTo>
                  <a:lnTo>
                    <a:pt x="251929" y="0"/>
                  </a:lnTo>
                  <a:lnTo>
                    <a:pt x="243967" y="685"/>
                  </a:lnTo>
                  <a:lnTo>
                    <a:pt x="237223" y="4076"/>
                  </a:lnTo>
                  <a:lnTo>
                    <a:pt x="232600" y="9931"/>
                  </a:lnTo>
                  <a:lnTo>
                    <a:pt x="161683" y="162001"/>
                  </a:lnTo>
                  <a:lnTo>
                    <a:pt x="160172" y="169303"/>
                  </a:lnTo>
                  <a:lnTo>
                    <a:pt x="161899" y="176657"/>
                  </a:lnTo>
                  <a:lnTo>
                    <a:pt x="166497" y="183197"/>
                  </a:lnTo>
                  <a:lnTo>
                    <a:pt x="173570" y="188112"/>
                  </a:lnTo>
                  <a:lnTo>
                    <a:pt x="181889" y="190385"/>
                  </a:lnTo>
                  <a:lnTo>
                    <a:pt x="189865" y="189687"/>
                  </a:lnTo>
                  <a:lnTo>
                    <a:pt x="196608" y="186296"/>
                  </a:lnTo>
                  <a:lnTo>
                    <a:pt x="201218" y="180441"/>
                  </a:lnTo>
                  <a:lnTo>
                    <a:pt x="272135" y="28371"/>
                  </a:lnTo>
                  <a:lnTo>
                    <a:pt x="273646" y="21069"/>
                  </a:lnTo>
                  <a:close/>
                </a:path>
                <a:path w="314960" h="334645">
                  <a:moveTo>
                    <a:pt x="287680" y="145935"/>
                  </a:moveTo>
                  <a:lnTo>
                    <a:pt x="285661" y="139204"/>
                  </a:lnTo>
                  <a:lnTo>
                    <a:pt x="280860" y="133070"/>
                  </a:lnTo>
                  <a:lnTo>
                    <a:pt x="273723" y="128308"/>
                  </a:lnTo>
                  <a:lnTo>
                    <a:pt x="265480" y="125895"/>
                  </a:lnTo>
                  <a:lnTo>
                    <a:pt x="257695" y="126174"/>
                  </a:lnTo>
                  <a:lnTo>
                    <a:pt x="251244" y="128943"/>
                  </a:lnTo>
                  <a:lnTo>
                    <a:pt x="246989" y="134048"/>
                  </a:lnTo>
                  <a:lnTo>
                    <a:pt x="201637" y="231279"/>
                  </a:lnTo>
                  <a:lnTo>
                    <a:pt x="200482" y="237820"/>
                  </a:lnTo>
                  <a:lnTo>
                    <a:pt x="202501" y="244551"/>
                  </a:lnTo>
                  <a:lnTo>
                    <a:pt x="207276" y="250698"/>
                  </a:lnTo>
                  <a:lnTo>
                    <a:pt x="214426" y="255460"/>
                  </a:lnTo>
                  <a:lnTo>
                    <a:pt x="222669" y="257873"/>
                  </a:lnTo>
                  <a:lnTo>
                    <a:pt x="230454" y="257594"/>
                  </a:lnTo>
                  <a:lnTo>
                    <a:pt x="236905" y="254812"/>
                  </a:lnTo>
                  <a:lnTo>
                    <a:pt x="241173" y="249720"/>
                  </a:lnTo>
                  <a:lnTo>
                    <a:pt x="286524" y="152488"/>
                  </a:lnTo>
                  <a:lnTo>
                    <a:pt x="287680" y="145935"/>
                  </a:lnTo>
                  <a:close/>
                </a:path>
                <a:path w="314960" h="334645">
                  <a:moveTo>
                    <a:pt x="314833" y="242189"/>
                  </a:moveTo>
                  <a:lnTo>
                    <a:pt x="312864" y="235331"/>
                  </a:lnTo>
                  <a:lnTo>
                    <a:pt x="308114" y="229120"/>
                  </a:lnTo>
                  <a:lnTo>
                    <a:pt x="300990" y="224320"/>
                  </a:lnTo>
                  <a:lnTo>
                    <a:pt x="292735" y="221932"/>
                  </a:lnTo>
                  <a:lnTo>
                    <a:pt x="284911" y="222288"/>
                  </a:lnTo>
                  <a:lnTo>
                    <a:pt x="278396" y="225196"/>
                  </a:lnTo>
                  <a:lnTo>
                    <a:pt x="274053" y="230441"/>
                  </a:lnTo>
                  <a:lnTo>
                    <a:pt x="238302" y="307136"/>
                  </a:lnTo>
                  <a:lnTo>
                    <a:pt x="237070" y="313829"/>
                  </a:lnTo>
                  <a:lnTo>
                    <a:pt x="239026" y="320687"/>
                  </a:lnTo>
                  <a:lnTo>
                    <a:pt x="243776" y="326898"/>
                  </a:lnTo>
                  <a:lnTo>
                    <a:pt x="250913" y="331698"/>
                  </a:lnTo>
                  <a:lnTo>
                    <a:pt x="259181" y="334073"/>
                  </a:lnTo>
                  <a:lnTo>
                    <a:pt x="266992" y="333717"/>
                  </a:lnTo>
                  <a:lnTo>
                    <a:pt x="273507" y="330822"/>
                  </a:lnTo>
                  <a:lnTo>
                    <a:pt x="277837" y="325577"/>
                  </a:lnTo>
                  <a:lnTo>
                    <a:pt x="313601" y="248881"/>
                  </a:lnTo>
                  <a:lnTo>
                    <a:pt x="314833" y="242189"/>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grpSp>
          <p:nvGrpSpPr>
            <p:cNvPr id="13" name="object 4">
              <a:extLst>
                <a:ext uri="{FF2B5EF4-FFF2-40B4-BE49-F238E27FC236}">
                  <a16:creationId xmlns:a16="http://schemas.microsoft.com/office/drawing/2014/main" id="{F48D034D-137A-CBB3-D99F-AC6A909E631D}"/>
                </a:ext>
              </a:extLst>
            </p:cNvPr>
            <p:cNvGrpSpPr/>
            <p:nvPr/>
          </p:nvGrpSpPr>
          <p:grpSpPr>
            <a:xfrm>
              <a:off x="4682837" y="5956135"/>
              <a:ext cx="923925" cy="241300"/>
              <a:chOff x="4682837" y="5851233"/>
              <a:chExt cx="923925" cy="241300"/>
            </a:xfrm>
          </p:grpSpPr>
          <p:sp>
            <p:nvSpPr>
              <p:cNvPr id="14" name="object 5">
                <a:extLst>
                  <a:ext uri="{FF2B5EF4-FFF2-40B4-BE49-F238E27FC236}">
                    <a16:creationId xmlns:a16="http://schemas.microsoft.com/office/drawing/2014/main" id="{1D6B3B21-8396-5698-6ABD-F56D4111F27D}"/>
                  </a:ext>
                </a:extLst>
              </p:cNvPr>
              <p:cNvSpPr/>
              <p:nvPr/>
            </p:nvSpPr>
            <p:spPr>
              <a:xfrm>
                <a:off x="4846749" y="5851233"/>
                <a:ext cx="43815" cy="43815"/>
              </a:xfrm>
              <a:custGeom>
                <a:avLst/>
                <a:gdLst/>
                <a:ahLst/>
                <a:cxnLst/>
                <a:rect l="l" t="t" r="r" b="b"/>
                <a:pathLst>
                  <a:path w="43814" h="43814">
                    <a:moveTo>
                      <a:pt x="22607" y="0"/>
                    </a:moveTo>
                    <a:lnTo>
                      <a:pt x="14346" y="1305"/>
                    </a:lnTo>
                    <a:lnTo>
                      <a:pt x="7178" y="5611"/>
                    </a:lnTo>
                    <a:lnTo>
                      <a:pt x="2035" y="12576"/>
                    </a:lnTo>
                    <a:lnTo>
                      <a:pt x="0" y="21000"/>
                    </a:lnTo>
                    <a:lnTo>
                      <a:pt x="1306" y="29264"/>
                    </a:lnTo>
                    <a:lnTo>
                      <a:pt x="5616" y="36433"/>
                    </a:lnTo>
                    <a:lnTo>
                      <a:pt x="12589" y="41570"/>
                    </a:lnTo>
                    <a:lnTo>
                      <a:pt x="21010" y="43606"/>
                    </a:lnTo>
                    <a:lnTo>
                      <a:pt x="29272" y="42299"/>
                    </a:lnTo>
                    <a:lnTo>
                      <a:pt x="36440" y="37989"/>
                    </a:lnTo>
                    <a:lnTo>
                      <a:pt x="41583" y="31016"/>
                    </a:lnTo>
                    <a:lnTo>
                      <a:pt x="43613" y="22600"/>
                    </a:lnTo>
                    <a:lnTo>
                      <a:pt x="42307" y="14340"/>
                    </a:lnTo>
                    <a:lnTo>
                      <a:pt x="38000" y="7172"/>
                    </a:lnTo>
                    <a:lnTo>
                      <a:pt x="31029" y="2035"/>
                    </a:lnTo>
                    <a:lnTo>
                      <a:pt x="22607" y="0"/>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pic>
            <p:nvPicPr>
              <p:cNvPr id="15" name="object 6">
                <a:extLst>
                  <a:ext uri="{FF2B5EF4-FFF2-40B4-BE49-F238E27FC236}">
                    <a16:creationId xmlns:a16="http://schemas.microsoft.com/office/drawing/2014/main" id="{059F7FB9-ACA1-34A6-219B-603B3A5EFCEC}"/>
                  </a:ext>
                </a:extLst>
              </p:cNvPr>
              <p:cNvPicPr/>
              <p:nvPr/>
            </p:nvPicPr>
            <p:blipFill>
              <a:blip r:embed="rId3" cstate="print"/>
              <a:stretch>
                <a:fillRect/>
              </a:stretch>
            </p:blipFill>
            <p:spPr>
              <a:xfrm>
                <a:off x="4682837" y="5899778"/>
                <a:ext cx="113493" cy="190394"/>
              </a:xfrm>
              <a:prstGeom prst="rect">
                <a:avLst/>
              </a:prstGeom>
            </p:spPr>
          </p:pic>
          <p:sp>
            <p:nvSpPr>
              <p:cNvPr id="16" name="object 7">
                <a:extLst>
                  <a:ext uri="{FF2B5EF4-FFF2-40B4-BE49-F238E27FC236}">
                    <a16:creationId xmlns:a16="http://schemas.microsoft.com/office/drawing/2014/main" id="{4FD0DF65-C93C-72E5-6857-B323079117AA}"/>
                  </a:ext>
                </a:extLst>
              </p:cNvPr>
              <p:cNvSpPr/>
              <p:nvPr/>
            </p:nvSpPr>
            <p:spPr>
              <a:xfrm>
                <a:off x="4808658" y="5899745"/>
                <a:ext cx="797560" cy="192405"/>
              </a:xfrm>
              <a:custGeom>
                <a:avLst/>
                <a:gdLst/>
                <a:ahLst/>
                <a:cxnLst/>
                <a:rect l="l" t="t" r="r" b="b"/>
                <a:pathLst>
                  <a:path w="797560" h="192404">
                    <a:moveTo>
                      <a:pt x="57105" y="177275"/>
                    </a:moveTo>
                    <a:lnTo>
                      <a:pt x="16014" y="177275"/>
                    </a:lnTo>
                    <a:lnTo>
                      <a:pt x="25041" y="183859"/>
                    </a:lnTo>
                    <a:lnTo>
                      <a:pt x="35914" y="188512"/>
                    </a:lnTo>
                    <a:lnTo>
                      <a:pt x="48670" y="191273"/>
                    </a:lnTo>
                    <a:lnTo>
                      <a:pt x="63347" y="192185"/>
                    </a:lnTo>
                    <a:lnTo>
                      <a:pt x="86134" y="188459"/>
                    </a:lnTo>
                    <a:lnTo>
                      <a:pt x="103905" y="178037"/>
                    </a:lnTo>
                    <a:lnTo>
                      <a:pt x="62167" y="178026"/>
                    </a:lnTo>
                    <a:lnTo>
                      <a:pt x="57105" y="177275"/>
                    </a:lnTo>
                    <a:close/>
                  </a:path>
                  <a:path w="797560" h="192404">
                    <a:moveTo>
                      <a:pt x="489661" y="91944"/>
                    </a:moveTo>
                    <a:lnTo>
                      <a:pt x="459752" y="91944"/>
                    </a:lnTo>
                    <a:lnTo>
                      <a:pt x="459315" y="96046"/>
                    </a:lnTo>
                    <a:lnTo>
                      <a:pt x="459105" y="100047"/>
                    </a:lnTo>
                    <a:lnTo>
                      <a:pt x="459105" y="104238"/>
                    </a:lnTo>
                    <a:lnTo>
                      <a:pt x="465087" y="139678"/>
                    </a:lnTo>
                    <a:lnTo>
                      <a:pt x="481798" y="167499"/>
                    </a:lnTo>
                    <a:lnTo>
                      <a:pt x="507384" y="185676"/>
                    </a:lnTo>
                    <a:lnTo>
                      <a:pt x="539991" y="192185"/>
                    </a:lnTo>
                    <a:lnTo>
                      <a:pt x="554957" y="191238"/>
                    </a:lnTo>
                    <a:lnTo>
                      <a:pt x="568915" y="187951"/>
                    </a:lnTo>
                    <a:lnTo>
                      <a:pt x="584064" y="181657"/>
                    </a:lnTo>
                    <a:lnTo>
                      <a:pt x="596344" y="175053"/>
                    </a:lnTo>
                    <a:lnTo>
                      <a:pt x="549681" y="175053"/>
                    </a:lnTo>
                    <a:lnTo>
                      <a:pt x="525360" y="169261"/>
                    </a:lnTo>
                    <a:lnTo>
                      <a:pt x="506388" y="153023"/>
                    </a:lnTo>
                    <a:lnTo>
                      <a:pt x="494058" y="128049"/>
                    </a:lnTo>
                    <a:lnTo>
                      <a:pt x="489661" y="96046"/>
                    </a:lnTo>
                    <a:lnTo>
                      <a:pt x="489661" y="91944"/>
                    </a:lnTo>
                    <a:close/>
                  </a:path>
                  <a:path w="797560" h="192404">
                    <a:moveTo>
                      <a:pt x="18262" y="137778"/>
                    </a:moveTo>
                    <a:lnTo>
                      <a:pt x="1117" y="137778"/>
                    </a:lnTo>
                    <a:lnTo>
                      <a:pt x="1117" y="190699"/>
                    </a:lnTo>
                    <a:lnTo>
                      <a:pt x="16014" y="190699"/>
                    </a:lnTo>
                    <a:lnTo>
                      <a:pt x="16014" y="177275"/>
                    </a:lnTo>
                    <a:lnTo>
                      <a:pt x="57105" y="177275"/>
                    </a:lnTo>
                    <a:lnTo>
                      <a:pt x="45624" y="175572"/>
                    </a:lnTo>
                    <a:lnTo>
                      <a:pt x="31589" y="168949"/>
                    </a:lnTo>
                    <a:lnTo>
                      <a:pt x="21885" y="159322"/>
                    </a:lnTo>
                    <a:lnTo>
                      <a:pt x="18262" y="147849"/>
                    </a:lnTo>
                    <a:lnTo>
                      <a:pt x="18262" y="137778"/>
                    </a:lnTo>
                    <a:close/>
                  </a:path>
                  <a:path w="797560" h="192404">
                    <a:moveTo>
                      <a:pt x="763348" y="91944"/>
                    </a:moveTo>
                    <a:lnTo>
                      <a:pt x="715200" y="91944"/>
                    </a:lnTo>
                    <a:lnTo>
                      <a:pt x="756475" y="180450"/>
                    </a:lnTo>
                    <a:lnTo>
                      <a:pt x="761091" y="186308"/>
                    </a:lnTo>
                    <a:lnTo>
                      <a:pt x="767832" y="189701"/>
                    </a:lnTo>
                    <a:lnTo>
                      <a:pt x="775806" y="190385"/>
                    </a:lnTo>
                    <a:lnTo>
                      <a:pt x="784123" y="188121"/>
                    </a:lnTo>
                    <a:lnTo>
                      <a:pt x="791203" y="183212"/>
                    </a:lnTo>
                    <a:lnTo>
                      <a:pt x="795802" y="176666"/>
                    </a:lnTo>
                    <a:lnTo>
                      <a:pt x="797537" y="169319"/>
                    </a:lnTo>
                    <a:lnTo>
                      <a:pt x="796020" y="162004"/>
                    </a:lnTo>
                    <a:lnTo>
                      <a:pt x="763348" y="91944"/>
                    </a:lnTo>
                    <a:close/>
                  </a:path>
                  <a:path w="797560" h="192404">
                    <a:moveTo>
                      <a:pt x="226110" y="173567"/>
                    </a:moveTo>
                    <a:lnTo>
                      <a:pt x="141516" y="173567"/>
                    </a:lnTo>
                    <a:lnTo>
                      <a:pt x="141516" y="187359"/>
                    </a:lnTo>
                    <a:lnTo>
                      <a:pt x="226110" y="187359"/>
                    </a:lnTo>
                    <a:lnTo>
                      <a:pt x="226110" y="173567"/>
                    </a:lnTo>
                    <a:close/>
                  </a:path>
                  <a:path w="797560" h="192404">
                    <a:moveTo>
                      <a:pt x="338277" y="173567"/>
                    </a:moveTo>
                    <a:lnTo>
                      <a:pt x="254050" y="173567"/>
                    </a:lnTo>
                    <a:lnTo>
                      <a:pt x="254050" y="187359"/>
                    </a:lnTo>
                    <a:lnTo>
                      <a:pt x="338277" y="187359"/>
                    </a:lnTo>
                    <a:lnTo>
                      <a:pt x="338277" y="173567"/>
                    </a:lnTo>
                    <a:close/>
                  </a:path>
                  <a:path w="797560" h="192404">
                    <a:moveTo>
                      <a:pt x="450469" y="173567"/>
                    </a:moveTo>
                    <a:lnTo>
                      <a:pt x="366242" y="173567"/>
                    </a:lnTo>
                    <a:lnTo>
                      <a:pt x="366242" y="187359"/>
                    </a:lnTo>
                    <a:lnTo>
                      <a:pt x="450469" y="187359"/>
                    </a:lnTo>
                    <a:lnTo>
                      <a:pt x="450469" y="173567"/>
                    </a:lnTo>
                    <a:close/>
                  </a:path>
                  <a:path w="797560" h="192404">
                    <a:moveTo>
                      <a:pt x="665784" y="173567"/>
                    </a:moveTo>
                    <a:lnTo>
                      <a:pt x="613638" y="173567"/>
                    </a:lnTo>
                    <a:lnTo>
                      <a:pt x="613638" y="187359"/>
                    </a:lnTo>
                    <a:lnTo>
                      <a:pt x="665784" y="187359"/>
                    </a:lnTo>
                    <a:lnTo>
                      <a:pt x="665784" y="173567"/>
                    </a:lnTo>
                    <a:close/>
                  </a:path>
                  <a:path w="797560" h="192404">
                    <a:moveTo>
                      <a:pt x="57772" y="14055"/>
                    </a:moveTo>
                    <a:lnTo>
                      <a:pt x="34279" y="17595"/>
                    </a:lnTo>
                    <a:lnTo>
                      <a:pt x="16027" y="27561"/>
                    </a:lnTo>
                    <a:lnTo>
                      <a:pt x="4204" y="42976"/>
                    </a:lnTo>
                    <a:lnTo>
                      <a:pt x="0" y="62861"/>
                    </a:lnTo>
                    <a:lnTo>
                      <a:pt x="2537" y="78813"/>
                    </a:lnTo>
                    <a:lnTo>
                      <a:pt x="10802" y="92033"/>
                    </a:lnTo>
                    <a:lnTo>
                      <a:pt x="25776" y="103434"/>
                    </a:lnTo>
                    <a:lnTo>
                      <a:pt x="48437" y="113928"/>
                    </a:lnTo>
                    <a:lnTo>
                      <a:pt x="72699" y="124273"/>
                    </a:lnTo>
                    <a:lnTo>
                      <a:pt x="87912" y="133255"/>
                    </a:lnTo>
                    <a:lnTo>
                      <a:pt x="95786" y="142169"/>
                    </a:lnTo>
                    <a:lnTo>
                      <a:pt x="98031" y="152307"/>
                    </a:lnTo>
                    <a:lnTo>
                      <a:pt x="95320" y="162623"/>
                    </a:lnTo>
                    <a:lnTo>
                      <a:pt x="87818" y="170768"/>
                    </a:lnTo>
                    <a:lnTo>
                      <a:pt x="76476" y="176115"/>
                    </a:lnTo>
                    <a:lnTo>
                      <a:pt x="62242" y="178037"/>
                    </a:lnTo>
                    <a:lnTo>
                      <a:pt x="103924" y="178026"/>
                    </a:lnTo>
                    <a:lnTo>
                      <a:pt x="115493" y="162004"/>
                    </a:lnTo>
                    <a:lnTo>
                      <a:pt x="119621" y="141512"/>
                    </a:lnTo>
                    <a:lnTo>
                      <a:pt x="117245" y="125574"/>
                    </a:lnTo>
                    <a:lnTo>
                      <a:pt x="109280" y="112674"/>
                    </a:lnTo>
                    <a:lnTo>
                      <a:pt x="94471" y="101521"/>
                    </a:lnTo>
                    <a:lnTo>
                      <a:pt x="71564" y="90826"/>
                    </a:lnTo>
                    <a:lnTo>
                      <a:pt x="45078" y="79726"/>
                    </a:lnTo>
                    <a:lnTo>
                      <a:pt x="30791" y="71910"/>
                    </a:lnTo>
                    <a:lnTo>
                      <a:pt x="24962" y="64512"/>
                    </a:lnTo>
                    <a:lnTo>
                      <a:pt x="23850" y="54669"/>
                    </a:lnTo>
                    <a:lnTo>
                      <a:pt x="26131" y="43774"/>
                    </a:lnTo>
                    <a:lnTo>
                      <a:pt x="32604" y="35432"/>
                    </a:lnTo>
                    <a:lnTo>
                      <a:pt x="42710" y="30095"/>
                    </a:lnTo>
                    <a:lnTo>
                      <a:pt x="55892" y="28215"/>
                    </a:lnTo>
                    <a:lnTo>
                      <a:pt x="98801" y="28215"/>
                    </a:lnTo>
                    <a:lnTo>
                      <a:pt x="97281" y="26717"/>
                    </a:lnTo>
                    <a:lnTo>
                      <a:pt x="88999" y="21122"/>
                    </a:lnTo>
                    <a:lnTo>
                      <a:pt x="79751" y="17171"/>
                    </a:lnTo>
                    <a:lnTo>
                      <a:pt x="69391" y="14828"/>
                    </a:lnTo>
                    <a:lnTo>
                      <a:pt x="57772" y="14055"/>
                    </a:lnTo>
                    <a:close/>
                  </a:path>
                  <a:path w="797560" h="192404">
                    <a:moveTo>
                      <a:pt x="595515" y="157908"/>
                    </a:moveTo>
                    <a:lnTo>
                      <a:pt x="581647" y="166244"/>
                    </a:lnTo>
                    <a:lnTo>
                      <a:pt x="570364" y="171509"/>
                    </a:lnTo>
                    <a:lnTo>
                      <a:pt x="560198" y="174260"/>
                    </a:lnTo>
                    <a:lnTo>
                      <a:pt x="549681" y="175053"/>
                    </a:lnTo>
                    <a:lnTo>
                      <a:pt x="596344" y="175053"/>
                    </a:lnTo>
                    <a:lnTo>
                      <a:pt x="602602" y="171687"/>
                    </a:lnTo>
                    <a:lnTo>
                      <a:pt x="595515" y="157908"/>
                    </a:lnTo>
                    <a:close/>
                  </a:path>
                  <a:path w="797560" h="192404">
                    <a:moveTo>
                      <a:pt x="197802" y="39379"/>
                    </a:moveTo>
                    <a:lnTo>
                      <a:pt x="169837" y="39379"/>
                    </a:lnTo>
                    <a:lnTo>
                      <a:pt x="169837" y="173567"/>
                    </a:lnTo>
                    <a:lnTo>
                      <a:pt x="197802" y="173567"/>
                    </a:lnTo>
                    <a:lnTo>
                      <a:pt x="197802" y="76653"/>
                    </a:lnTo>
                    <a:lnTo>
                      <a:pt x="215953" y="56536"/>
                    </a:lnTo>
                    <a:lnTo>
                      <a:pt x="197802" y="56536"/>
                    </a:lnTo>
                    <a:lnTo>
                      <a:pt x="197802" y="39379"/>
                    </a:lnTo>
                    <a:close/>
                  </a:path>
                  <a:path w="797560" h="192404">
                    <a:moveTo>
                      <a:pt x="301792" y="32317"/>
                    </a:moveTo>
                    <a:lnTo>
                      <a:pt x="255562" y="32317"/>
                    </a:lnTo>
                    <a:lnTo>
                      <a:pt x="266612" y="34547"/>
                    </a:lnTo>
                    <a:lnTo>
                      <a:pt x="274937" y="40933"/>
                    </a:lnTo>
                    <a:lnTo>
                      <a:pt x="280136" y="50922"/>
                    </a:lnTo>
                    <a:lnTo>
                      <a:pt x="280229" y="51324"/>
                    </a:lnTo>
                    <a:lnTo>
                      <a:pt x="282016" y="64360"/>
                    </a:lnTo>
                    <a:lnTo>
                      <a:pt x="282016" y="173567"/>
                    </a:lnTo>
                    <a:lnTo>
                      <a:pt x="310349" y="173567"/>
                    </a:lnTo>
                    <a:lnTo>
                      <a:pt x="310349" y="76653"/>
                    </a:lnTo>
                    <a:lnTo>
                      <a:pt x="329046" y="56536"/>
                    </a:lnTo>
                    <a:lnTo>
                      <a:pt x="310349" y="56536"/>
                    </a:lnTo>
                    <a:lnTo>
                      <a:pt x="305507" y="37790"/>
                    </a:lnTo>
                    <a:lnTo>
                      <a:pt x="301792" y="32317"/>
                    </a:lnTo>
                    <a:close/>
                  </a:path>
                  <a:path w="797560" h="192404">
                    <a:moveTo>
                      <a:pt x="414254" y="32673"/>
                    </a:moveTo>
                    <a:lnTo>
                      <a:pt x="368109" y="32673"/>
                    </a:lnTo>
                    <a:lnTo>
                      <a:pt x="379159" y="34795"/>
                    </a:lnTo>
                    <a:lnTo>
                      <a:pt x="387431" y="40933"/>
                    </a:lnTo>
                    <a:lnTo>
                      <a:pt x="387549" y="41096"/>
                    </a:lnTo>
                    <a:lnTo>
                      <a:pt x="392735" y="50922"/>
                    </a:lnTo>
                    <a:lnTo>
                      <a:pt x="394563" y="64360"/>
                    </a:lnTo>
                    <a:lnTo>
                      <a:pt x="394563" y="173567"/>
                    </a:lnTo>
                    <a:lnTo>
                      <a:pt x="422516" y="173567"/>
                    </a:lnTo>
                    <a:lnTo>
                      <a:pt x="422516" y="91944"/>
                    </a:lnTo>
                    <a:lnTo>
                      <a:pt x="489661" y="91944"/>
                    </a:lnTo>
                    <a:lnTo>
                      <a:pt x="763342" y="91931"/>
                    </a:lnTo>
                    <a:lnTo>
                      <a:pt x="756395" y="77034"/>
                    </a:lnTo>
                    <a:lnTo>
                      <a:pt x="490042" y="77034"/>
                    </a:lnTo>
                    <a:lnTo>
                      <a:pt x="422516" y="77021"/>
                    </a:lnTo>
                    <a:lnTo>
                      <a:pt x="422516" y="60270"/>
                    </a:lnTo>
                    <a:lnTo>
                      <a:pt x="419408" y="41096"/>
                    </a:lnTo>
                    <a:lnTo>
                      <a:pt x="414254" y="32673"/>
                    </a:lnTo>
                    <a:close/>
                  </a:path>
                  <a:path w="797560" h="192404">
                    <a:moveTo>
                      <a:pt x="763342" y="91931"/>
                    </a:moveTo>
                    <a:lnTo>
                      <a:pt x="489661" y="91931"/>
                    </a:lnTo>
                    <a:lnTo>
                      <a:pt x="663397" y="91944"/>
                    </a:lnTo>
                    <a:lnTo>
                      <a:pt x="627786" y="173567"/>
                    </a:lnTo>
                    <a:lnTo>
                      <a:pt x="644550" y="173567"/>
                    </a:lnTo>
                    <a:lnTo>
                      <a:pt x="681621" y="91944"/>
                    </a:lnTo>
                    <a:lnTo>
                      <a:pt x="763348" y="91944"/>
                    </a:lnTo>
                    <a:close/>
                  </a:path>
                  <a:path w="797560" h="192404">
                    <a:moveTo>
                      <a:pt x="583928" y="29701"/>
                    </a:moveTo>
                    <a:lnTo>
                      <a:pt x="539584" y="29701"/>
                    </a:lnTo>
                    <a:lnTo>
                      <a:pt x="554487" y="32553"/>
                    </a:lnTo>
                    <a:lnTo>
                      <a:pt x="566174" y="40507"/>
                    </a:lnTo>
                    <a:lnTo>
                      <a:pt x="573799" y="52649"/>
                    </a:lnTo>
                    <a:lnTo>
                      <a:pt x="576529" y="68081"/>
                    </a:lnTo>
                    <a:lnTo>
                      <a:pt x="576529" y="77034"/>
                    </a:lnTo>
                    <a:lnTo>
                      <a:pt x="756395" y="77034"/>
                    </a:lnTo>
                    <a:lnTo>
                      <a:pt x="606933" y="77021"/>
                    </a:lnTo>
                    <a:lnTo>
                      <a:pt x="600868" y="51297"/>
                    </a:lnTo>
                    <a:lnTo>
                      <a:pt x="586770" y="31441"/>
                    </a:lnTo>
                    <a:lnTo>
                      <a:pt x="583928" y="29701"/>
                    </a:lnTo>
                    <a:close/>
                  </a:path>
                  <a:path w="797560" h="192404">
                    <a:moveTo>
                      <a:pt x="539241" y="14055"/>
                    </a:moveTo>
                    <a:lnTo>
                      <a:pt x="512656" y="18607"/>
                    </a:lnTo>
                    <a:lnTo>
                      <a:pt x="490255" y="31441"/>
                    </a:lnTo>
                    <a:lnTo>
                      <a:pt x="473142" y="51324"/>
                    </a:lnTo>
                    <a:lnTo>
                      <a:pt x="462406" y="77021"/>
                    </a:lnTo>
                    <a:lnTo>
                      <a:pt x="490045" y="77021"/>
                    </a:lnTo>
                    <a:lnTo>
                      <a:pt x="495379" y="57369"/>
                    </a:lnTo>
                    <a:lnTo>
                      <a:pt x="505879" y="42462"/>
                    </a:lnTo>
                    <a:lnTo>
                      <a:pt x="520846" y="33007"/>
                    </a:lnTo>
                    <a:lnTo>
                      <a:pt x="539584" y="29701"/>
                    </a:lnTo>
                    <a:lnTo>
                      <a:pt x="583928" y="29701"/>
                    </a:lnTo>
                    <a:lnTo>
                      <a:pt x="565811" y="18607"/>
                    </a:lnTo>
                    <a:lnTo>
                      <a:pt x="539241" y="14055"/>
                    </a:lnTo>
                    <a:close/>
                  </a:path>
                  <a:path w="797560" h="192404">
                    <a:moveTo>
                      <a:pt x="705768" y="0"/>
                    </a:moveTo>
                    <a:lnTo>
                      <a:pt x="697458" y="2269"/>
                    </a:lnTo>
                    <a:lnTo>
                      <a:pt x="690378" y="7178"/>
                    </a:lnTo>
                    <a:lnTo>
                      <a:pt x="685779" y="13723"/>
                    </a:lnTo>
                    <a:lnTo>
                      <a:pt x="684044" y="21066"/>
                    </a:lnTo>
                    <a:lnTo>
                      <a:pt x="685558" y="28368"/>
                    </a:lnTo>
                    <a:lnTo>
                      <a:pt x="708240" y="77021"/>
                    </a:lnTo>
                    <a:lnTo>
                      <a:pt x="756389" y="77021"/>
                    </a:lnTo>
                    <a:lnTo>
                      <a:pt x="725106" y="9940"/>
                    </a:lnTo>
                    <a:lnTo>
                      <a:pt x="720482" y="4080"/>
                    </a:lnTo>
                    <a:lnTo>
                      <a:pt x="713740" y="685"/>
                    </a:lnTo>
                    <a:lnTo>
                      <a:pt x="705768" y="0"/>
                    </a:lnTo>
                    <a:close/>
                  </a:path>
                  <a:path w="797560" h="192404">
                    <a:moveTo>
                      <a:pt x="98801" y="28215"/>
                    </a:moveTo>
                    <a:lnTo>
                      <a:pt x="55892" y="28215"/>
                    </a:lnTo>
                    <a:lnTo>
                      <a:pt x="70151" y="30306"/>
                    </a:lnTo>
                    <a:lnTo>
                      <a:pt x="81894" y="35994"/>
                    </a:lnTo>
                    <a:lnTo>
                      <a:pt x="89863" y="44407"/>
                    </a:lnTo>
                    <a:lnTo>
                      <a:pt x="92798" y="54669"/>
                    </a:lnTo>
                    <a:lnTo>
                      <a:pt x="92798" y="58010"/>
                    </a:lnTo>
                    <a:lnTo>
                      <a:pt x="92062" y="62861"/>
                    </a:lnTo>
                    <a:lnTo>
                      <a:pt x="90550" y="66976"/>
                    </a:lnTo>
                    <a:lnTo>
                      <a:pt x="106591" y="66976"/>
                    </a:lnTo>
                    <a:lnTo>
                      <a:pt x="113017" y="39379"/>
                    </a:lnTo>
                    <a:lnTo>
                      <a:pt x="197802" y="39379"/>
                    </a:lnTo>
                    <a:lnTo>
                      <a:pt x="197802" y="30336"/>
                    </a:lnTo>
                    <a:lnTo>
                      <a:pt x="100952" y="30336"/>
                    </a:lnTo>
                    <a:lnTo>
                      <a:pt x="98801" y="28215"/>
                    </a:lnTo>
                    <a:close/>
                  </a:path>
                  <a:path w="797560" h="192404">
                    <a:moveTo>
                      <a:pt x="265595" y="14055"/>
                    </a:moveTo>
                    <a:lnTo>
                      <a:pt x="248874" y="16133"/>
                    </a:lnTo>
                    <a:lnTo>
                      <a:pt x="233237" y="23137"/>
                    </a:lnTo>
                    <a:lnTo>
                      <a:pt x="216830" y="36220"/>
                    </a:lnTo>
                    <a:lnTo>
                      <a:pt x="197802" y="56536"/>
                    </a:lnTo>
                    <a:lnTo>
                      <a:pt x="215953" y="56536"/>
                    </a:lnTo>
                    <a:lnTo>
                      <a:pt x="218241" y="54000"/>
                    </a:lnTo>
                    <a:lnTo>
                      <a:pt x="232826" y="40504"/>
                    </a:lnTo>
                    <a:lnTo>
                      <a:pt x="244331" y="34003"/>
                    </a:lnTo>
                    <a:lnTo>
                      <a:pt x="255562" y="32317"/>
                    </a:lnTo>
                    <a:lnTo>
                      <a:pt x="301792" y="32317"/>
                    </a:lnTo>
                    <a:lnTo>
                      <a:pt x="296506" y="24532"/>
                    </a:lnTo>
                    <a:lnTo>
                      <a:pt x="283239" y="16656"/>
                    </a:lnTo>
                    <a:lnTo>
                      <a:pt x="265595" y="14055"/>
                    </a:lnTo>
                    <a:close/>
                  </a:path>
                  <a:path w="797560" h="192404">
                    <a:moveTo>
                      <a:pt x="377786" y="14055"/>
                    </a:moveTo>
                    <a:lnTo>
                      <a:pt x="361286" y="16133"/>
                    </a:lnTo>
                    <a:lnTo>
                      <a:pt x="345749" y="23137"/>
                    </a:lnTo>
                    <a:lnTo>
                      <a:pt x="329371" y="36220"/>
                    </a:lnTo>
                    <a:lnTo>
                      <a:pt x="310349" y="56536"/>
                    </a:lnTo>
                    <a:lnTo>
                      <a:pt x="329046" y="56536"/>
                    </a:lnTo>
                    <a:lnTo>
                      <a:pt x="330085" y="55419"/>
                    </a:lnTo>
                    <a:lnTo>
                      <a:pt x="341057" y="44632"/>
                    </a:lnTo>
                    <a:lnTo>
                      <a:pt x="350493" y="37617"/>
                    </a:lnTo>
                    <a:lnTo>
                      <a:pt x="359230" y="33816"/>
                    </a:lnTo>
                    <a:lnTo>
                      <a:pt x="368109" y="32673"/>
                    </a:lnTo>
                    <a:lnTo>
                      <a:pt x="414254" y="32673"/>
                    </a:lnTo>
                    <a:lnTo>
                      <a:pt x="410500" y="26537"/>
                    </a:lnTo>
                    <a:lnTo>
                      <a:pt x="396418" y="17292"/>
                    </a:lnTo>
                    <a:lnTo>
                      <a:pt x="377786" y="14055"/>
                    </a:lnTo>
                    <a:close/>
                  </a:path>
                  <a:path w="797560" h="192404">
                    <a:moveTo>
                      <a:pt x="197802" y="14804"/>
                    </a:moveTo>
                    <a:lnTo>
                      <a:pt x="191084" y="14804"/>
                    </a:lnTo>
                    <a:lnTo>
                      <a:pt x="100952" y="30336"/>
                    </a:lnTo>
                    <a:lnTo>
                      <a:pt x="197802" y="30336"/>
                    </a:lnTo>
                    <a:lnTo>
                      <a:pt x="197802" y="14804"/>
                    </a:lnTo>
                    <a:close/>
                  </a:path>
                </a:pathLst>
              </a:custGeom>
              <a:solidFill>
                <a:srgbClr val="717073"/>
              </a:solidFill>
            </p:spPr>
            <p:txBody>
              <a:bodyPr wrap="square" lIns="0" tIns="0" rIns="0" bIns="0" rtlCol="0"/>
              <a:lstStyle/>
              <a:p>
                <a:endParaRPr>
                  <a:latin typeface="Bahnschrift Light" panose="020B0502040204020203" pitchFamily="34" charset="0"/>
                </a:endParaRPr>
              </a:p>
            </p:txBody>
          </p:sp>
        </p:grpSp>
      </p:grpSp>
      <p:sp>
        <p:nvSpPr>
          <p:cNvPr id="5" name="object 10">
            <a:extLst>
              <a:ext uri="{FF2B5EF4-FFF2-40B4-BE49-F238E27FC236}">
                <a16:creationId xmlns:a16="http://schemas.microsoft.com/office/drawing/2014/main" id="{C6342B3E-5B15-32BE-4C46-10DE5CD6CFD6}"/>
              </a:ext>
            </a:extLst>
          </p:cNvPr>
          <p:cNvSpPr/>
          <p:nvPr/>
        </p:nvSpPr>
        <p:spPr>
          <a:xfrm>
            <a:off x="11728691" y="61178"/>
            <a:ext cx="360000" cy="36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pPr algn="ctr"/>
            <a:endParaRPr>
              <a:latin typeface="Bahnschrift Light" panose="020B0502040204020203" pitchFamily="34" charset="0"/>
            </a:endParaRPr>
          </a:p>
        </p:txBody>
      </p:sp>
      <p:sp>
        <p:nvSpPr>
          <p:cNvPr id="6" name="CasellaDiTesto 5">
            <a:extLst>
              <a:ext uri="{FF2B5EF4-FFF2-40B4-BE49-F238E27FC236}">
                <a16:creationId xmlns:a16="http://schemas.microsoft.com/office/drawing/2014/main" id="{58B01C06-27A9-6E66-1DB0-7410EC8C1771}"/>
              </a:ext>
            </a:extLst>
          </p:cNvPr>
          <p:cNvSpPr txBox="1"/>
          <p:nvPr/>
        </p:nvSpPr>
        <p:spPr>
          <a:xfrm>
            <a:off x="11722582" y="148845"/>
            <a:ext cx="372218" cy="184666"/>
          </a:xfrm>
          <a:prstGeom prst="rect">
            <a:avLst/>
          </a:prstGeom>
          <a:noFill/>
        </p:spPr>
        <p:txBody>
          <a:bodyPr wrap="square" lIns="0" tIns="0" rIns="0" bIns="0" rtlCol="0" anchor="ctr" anchorCtr="1">
            <a:spAutoFit/>
          </a:bodyPr>
          <a:lstStyle>
            <a:defPPr>
              <a:defRPr lang="it-IT"/>
            </a:defPPr>
            <a:lvl1pPr>
              <a:defRPr sz="1200">
                <a:solidFill>
                  <a:schemeClr val="tx1">
                    <a:lumMod val="50000"/>
                    <a:lumOff val="50000"/>
                  </a:schemeClr>
                </a:solidFill>
                <a:latin typeface="Arial Nova Cond Light" panose="020B0306020202020204" pitchFamily="34" charset="0"/>
              </a:defRPr>
            </a:lvl1pPr>
          </a:lstStyle>
          <a:p>
            <a:pPr lvl="0"/>
            <a:fld id="{2FCF48F2-A5B0-4625-BE61-E03E8FD626E4}" type="slidenum">
              <a:rPr lang="it-IT" smtClean="0"/>
              <a:pPr lvl="0"/>
              <a:t>‹N›</a:t>
            </a:fld>
            <a:endParaRPr lang="it-IT"/>
          </a:p>
        </p:txBody>
      </p:sp>
      <p:sp>
        <p:nvSpPr>
          <p:cNvPr id="7" name="Segnaposto contenuto 4">
            <a:extLst>
              <a:ext uri="{FF2B5EF4-FFF2-40B4-BE49-F238E27FC236}">
                <a16:creationId xmlns:a16="http://schemas.microsoft.com/office/drawing/2014/main" id="{F9FF8BDB-9220-356E-8240-2E390513270D}"/>
              </a:ext>
            </a:extLst>
          </p:cNvPr>
          <p:cNvSpPr>
            <a:spLocks noGrp="1"/>
          </p:cNvSpPr>
          <p:nvPr>
            <p:ph sz="quarter" idx="11" hasCustomPrompt="1"/>
          </p:nvPr>
        </p:nvSpPr>
        <p:spPr>
          <a:xfrm>
            <a:off x="838200" y="973386"/>
            <a:ext cx="10515600" cy="249299"/>
          </a:xfrm>
          <a:prstGeom prst="rect">
            <a:avLst/>
          </a:prstGeom>
          <a:solidFill>
            <a:schemeClr val="tx1">
              <a:lumMod val="50000"/>
              <a:lumOff val="50000"/>
            </a:schemeClr>
          </a:solidFill>
        </p:spPr>
        <p:txBody>
          <a:bodyPr wrap="square" lIns="0" tIns="0" rIns="0" bIns="0">
            <a:spAutoFit/>
          </a:bodyPr>
          <a:lstStyle>
            <a:lvl1pPr marL="0" indent="0">
              <a:buNone/>
              <a:defRPr lang="it-IT" sz="1800" b="0" i="0" cap="all" baseline="0" smtClean="0">
                <a:solidFill>
                  <a:schemeClr val="bg1"/>
                </a:solidFill>
                <a:latin typeface="Arial Nova Cond" panose="020B0506020202020204" pitchFamily="34" charset="0"/>
                <a:cs typeface="Arial"/>
              </a:defRPr>
            </a:lvl1pPr>
            <a:lvl2pPr>
              <a:defRPr lang="it-IT" sz="1800" smtClean="0">
                <a:latin typeface="+mn-lt"/>
              </a:defRPr>
            </a:lvl2pPr>
            <a:lvl3pPr>
              <a:defRPr lang="it-IT" sz="1800" smtClean="0">
                <a:latin typeface="+mn-lt"/>
              </a:defRPr>
            </a:lvl3pPr>
            <a:lvl4pPr>
              <a:defRPr lang="it-IT" sz="1800" smtClean="0">
                <a:latin typeface="+mn-lt"/>
              </a:defRPr>
            </a:lvl4pPr>
            <a:lvl5pPr>
              <a:defRPr lang="it-IT" sz="1800">
                <a:latin typeface="+mn-lt"/>
              </a:defRPr>
            </a:lvl5pPr>
          </a:lstStyle>
          <a:p>
            <a:pPr marL="0" lvl="0"/>
            <a:r>
              <a:rPr lang="it-IT" dirty="0"/>
              <a:t>Fare clic per modificare lo stile del sottotitolo</a:t>
            </a:r>
          </a:p>
        </p:txBody>
      </p:sp>
    </p:spTree>
    <p:extLst>
      <p:ext uri="{BB962C8B-B14F-4D97-AF65-F5344CB8AC3E}">
        <p14:creationId xmlns:p14="http://schemas.microsoft.com/office/powerpoint/2010/main" val="264155661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504F38-03C9-C2D5-9DC5-83132C64CF59}"/>
              </a:ext>
            </a:extLst>
          </p:cNvPr>
          <p:cNvSpPr>
            <a:spLocks noGrp="1"/>
          </p:cNvSpPr>
          <p:nvPr>
            <p:ph type="title"/>
          </p:nvPr>
        </p:nvSpPr>
        <p:spPr>
          <a:xfrm>
            <a:off x="838200" y="365125"/>
            <a:ext cx="10515600" cy="594522"/>
          </a:xfrm>
        </p:spPr>
        <p:txBody>
          <a:bodyPr/>
          <a:lstStyle/>
          <a:p>
            <a:r>
              <a:rPr lang="it-IT"/>
              <a:t>Fare clic per modificare lo stile del titolo dello schema</a:t>
            </a:r>
            <a:endParaRPr lang="it-IT" dirty="0"/>
          </a:p>
        </p:txBody>
      </p:sp>
      <p:sp>
        <p:nvSpPr>
          <p:cNvPr id="3" name="Segnaposto contenuto 2">
            <a:extLst>
              <a:ext uri="{FF2B5EF4-FFF2-40B4-BE49-F238E27FC236}">
                <a16:creationId xmlns:a16="http://schemas.microsoft.com/office/drawing/2014/main" id="{06332A56-0B49-FBB9-C44A-6C2266FBCF8F}"/>
              </a:ext>
            </a:extLst>
          </p:cNvPr>
          <p:cNvSpPr>
            <a:spLocks noGrp="1"/>
          </p:cNvSpPr>
          <p:nvPr>
            <p:ph sz="half" idx="1"/>
          </p:nvPr>
        </p:nvSpPr>
        <p:spPr>
          <a:xfrm>
            <a:off x="1089360" y="1825625"/>
            <a:ext cx="3415918" cy="4351338"/>
          </a:xfrm>
          <a:prstGeom prst="rect">
            <a:avLst/>
          </a:prstGeom>
        </p:spPr>
        <p:txBody>
          <a:bodyPr/>
          <a:lstStyle>
            <a:lvl1pPr>
              <a:defRPr sz="3600">
                <a:solidFill>
                  <a:schemeClr val="tx1">
                    <a:lumMod val="65000"/>
                    <a:lumOff val="35000"/>
                  </a:schemeClr>
                </a:solidFill>
              </a:defRPr>
            </a:lvl1pPr>
            <a:lvl2pPr>
              <a:defRPr sz="3200">
                <a:solidFill>
                  <a:schemeClr val="tx1">
                    <a:lumMod val="65000"/>
                    <a:lumOff val="35000"/>
                  </a:schemeClr>
                </a:solidFill>
              </a:defRPr>
            </a:lvl2pPr>
            <a:lvl3pPr>
              <a:defRPr sz="2800">
                <a:solidFill>
                  <a:schemeClr val="tx1">
                    <a:lumMod val="65000"/>
                    <a:lumOff val="35000"/>
                  </a:schemeClr>
                </a:solidFill>
              </a:defRPr>
            </a:lvl3pPr>
            <a:lvl4pPr>
              <a:defRPr sz="2400">
                <a:solidFill>
                  <a:schemeClr val="tx1">
                    <a:lumMod val="65000"/>
                    <a:lumOff val="35000"/>
                  </a:schemeClr>
                </a:solidFill>
              </a:defRPr>
            </a:lvl4pPr>
            <a:lvl5pPr>
              <a:defRPr sz="24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Segnaposto contenuto 3">
            <a:extLst>
              <a:ext uri="{FF2B5EF4-FFF2-40B4-BE49-F238E27FC236}">
                <a16:creationId xmlns:a16="http://schemas.microsoft.com/office/drawing/2014/main" id="{AC488760-0E8C-98FC-5B50-728045FE31B1}"/>
              </a:ext>
            </a:extLst>
          </p:cNvPr>
          <p:cNvSpPr>
            <a:spLocks noGrp="1"/>
          </p:cNvSpPr>
          <p:nvPr>
            <p:ph sz="half" idx="2"/>
          </p:nvPr>
        </p:nvSpPr>
        <p:spPr>
          <a:xfrm>
            <a:off x="4512146" y="1825625"/>
            <a:ext cx="3415918" cy="4351338"/>
          </a:xfrm>
          <a:prstGeom prst="rect">
            <a:avLst/>
          </a:prstGeom>
        </p:spPr>
        <p:txBody>
          <a:bodyPr/>
          <a:lstStyle>
            <a:lvl1pPr>
              <a:defRPr sz="3600">
                <a:solidFill>
                  <a:schemeClr val="tx1">
                    <a:lumMod val="65000"/>
                    <a:lumOff val="35000"/>
                  </a:schemeClr>
                </a:solidFill>
              </a:defRPr>
            </a:lvl1pPr>
            <a:lvl2pPr>
              <a:defRPr sz="3200">
                <a:solidFill>
                  <a:schemeClr val="tx1">
                    <a:lumMod val="65000"/>
                    <a:lumOff val="35000"/>
                  </a:schemeClr>
                </a:solidFill>
              </a:defRPr>
            </a:lvl2pPr>
            <a:lvl3pPr>
              <a:defRPr sz="2800">
                <a:solidFill>
                  <a:schemeClr val="tx1">
                    <a:lumMod val="65000"/>
                    <a:lumOff val="35000"/>
                  </a:schemeClr>
                </a:solidFill>
              </a:defRPr>
            </a:lvl3pPr>
            <a:lvl4pPr>
              <a:defRPr sz="2400">
                <a:solidFill>
                  <a:schemeClr val="tx1">
                    <a:lumMod val="65000"/>
                    <a:lumOff val="35000"/>
                  </a:schemeClr>
                </a:solidFill>
              </a:defRPr>
            </a:lvl4pPr>
            <a:lvl5pPr>
              <a:defRPr sz="24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grpSp>
        <p:nvGrpSpPr>
          <p:cNvPr id="8" name="Gruppo 7">
            <a:extLst>
              <a:ext uri="{FF2B5EF4-FFF2-40B4-BE49-F238E27FC236}">
                <a16:creationId xmlns:a16="http://schemas.microsoft.com/office/drawing/2014/main" id="{ED26E07E-DA13-89BA-C4A6-58AD5DF20A7D}"/>
              </a:ext>
            </a:extLst>
          </p:cNvPr>
          <p:cNvGrpSpPr/>
          <p:nvPr/>
        </p:nvGrpSpPr>
        <p:grpSpPr>
          <a:xfrm>
            <a:off x="0" y="0"/>
            <a:ext cx="640255" cy="6858001"/>
            <a:chOff x="0" y="0"/>
            <a:chExt cx="640255" cy="6858001"/>
          </a:xfrm>
        </p:grpSpPr>
        <p:sp>
          <p:nvSpPr>
            <p:cNvPr id="9" name="Rettangolo 8">
              <a:extLst>
                <a:ext uri="{FF2B5EF4-FFF2-40B4-BE49-F238E27FC236}">
                  <a16:creationId xmlns:a16="http://schemas.microsoft.com/office/drawing/2014/main" id="{0313234D-4ABA-4C1E-3805-0E21E196E6CA}"/>
                </a:ext>
              </a:extLst>
            </p:cNvPr>
            <p:cNvSpPr/>
            <p:nvPr/>
          </p:nvSpPr>
          <p:spPr>
            <a:xfrm>
              <a:off x="0" y="0"/>
              <a:ext cx="6096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descr="Immagine che contiene clipart&#10;&#10;Descrizione generata automaticamente">
              <a:extLst>
                <a:ext uri="{FF2B5EF4-FFF2-40B4-BE49-F238E27FC236}">
                  <a16:creationId xmlns:a16="http://schemas.microsoft.com/office/drawing/2014/main" id="{BF7402DD-F228-3D32-90C8-AD7B893270CE}"/>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22076" r="53902"/>
            <a:stretch/>
          </p:blipFill>
          <p:spPr>
            <a:xfrm>
              <a:off x="1" y="1"/>
              <a:ext cx="640254" cy="6858000"/>
            </a:xfrm>
            <a:prstGeom prst="rect">
              <a:avLst/>
            </a:prstGeom>
          </p:spPr>
        </p:pic>
      </p:grpSp>
      <p:grpSp>
        <p:nvGrpSpPr>
          <p:cNvPr id="11" name="Gruppo 10">
            <a:extLst>
              <a:ext uri="{FF2B5EF4-FFF2-40B4-BE49-F238E27FC236}">
                <a16:creationId xmlns:a16="http://schemas.microsoft.com/office/drawing/2014/main" id="{BBF87C2F-B6BD-C9E8-21F9-643C518A5EE3}"/>
              </a:ext>
            </a:extLst>
          </p:cNvPr>
          <p:cNvGrpSpPr/>
          <p:nvPr/>
        </p:nvGrpSpPr>
        <p:grpSpPr>
          <a:xfrm>
            <a:off x="725784" y="6190653"/>
            <a:ext cx="923925" cy="572694"/>
            <a:chOff x="4682837" y="5624741"/>
            <a:chExt cx="923925" cy="572694"/>
          </a:xfrm>
        </p:grpSpPr>
        <p:sp>
          <p:nvSpPr>
            <p:cNvPr id="12" name="object 3">
              <a:extLst>
                <a:ext uri="{FF2B5EF4-FFF2-40B4-BE49-F238E27FC236}">
                  <a16:creationId xmlns:a16="http://schemas.microsoft.com/office/drawing/2014/main" id="{3B44EE34-A205-895A-D442-F0834AC6DE4E}"/>
                </a:ext>
              </a:extLst>
            </p:cNvPr>
            <p:cNvSpPr/>
            <p:nvPr/>
          </p:nvSpPr>
          <p:spPr>
            <a:xfrm>
              <a:off x="4699838" y="5624741"/>
              <a:ext cx="314960" cy="334645"/>
            </a:xfrm>
            <a:custGeom>
              <a:avLst/>
              <a:gdLst/>
              <a:ahLst/>
              <a:cxnLst/>
              <a:rect l="l" t="t" r="r" b="b"/>
              <a:pathLst>
                <a:path w="314960" h="334645">
                  <a:moveTo>
                    <a:pt x="71983" y="298742"/>
                  </a:moveTo>
                  <a:lnTo>
                    <a:pt x="70675" y="290487"/>
                  </a:lnTo>
                  <a:lnTo>
                    <a:pt x="66370" y="283311"/>
                  </a:lnTo>
                  <a:lnTo>
                    <a:pt x="59397" y="278180"/>
                  </a:lnTo>
                  <a:lnTo>
                    <a:pt x="50977" y="276136"/>
                  </a:lnTo>
                  <a:lnTo>
                    <a:pt x="42710" y="277444"/>
                  </a:lnTo>
                  <a:lnTo>
                    <a:pt x="35547" y="281749"/>
                  </a:lnTo>
                  <a:lnTo>
                    <a:pt x="30403" y="288721"/>
                  </a:lnTo>
                  <a:lnTo>
                    <a:pt x="28371" y="297141"/>
                  </a:lnTo>
                  <a:lnTo>
                    <a:pt x="29679" y="305396"/>
                  </a:lnTo>
                  <a:lnTo>
                    <a:pt x="33985" y="312572"/>
                  </a:lnTo>
                  <a:lnTo>
                    <a:pt x="40957" y="317715"/>
                  </a:lnTo>
                  <a:lnTo>
                    <a:pt x="49377" y="319747"/>
                  </a:lnTo>
                  <a:lnTo>
                    <a:pt x="57645" y="318439"/>
                  </a:lnTo>
                  <a:lnTo>
                    <a:pt x="64808" y="314121"/>
                  </a:lnTo>
                  <a:lnTo>
                    <a:pt x="69951" y="307162"/>
                  </a:lnTo>
                  <a:lnTo>
                    <a:pt x="71983" y="298742"/>
                  </a:lnTo>
                  <a:close/>
                </a:path>
                <a:path w="314960" h="334645">
                  <a:moveTo>
                    <a:pt x="77774" y="131635"/>
                  </a:moveTo>
                  <a:lnTo>
                    <a:pt x="75819" y="124790"/>
                  </a:lnTo>
                  <a:lnTo>
                    <a:pt x="71069" y="118567"/>
                  </a:lnTo>
                  <a:lnTo>
                    <a:pt x="63931" y="113766"/>
                  </a:lnTo>
                  <a:lnTo>
                    <a:pt x="55676" y="111391"/>
                  </a:lnTo>
                  <a:lnTo>
                    <a:pt x="47853" y="111747"/>
                  </a:lnTo>
                  <a:lnTo>
                    <a:pt x="41338" y="114642"/>
                  </a:lnTo>
                  <a:lnTo>
                    <a:pt x="36995" y="119888"/>
                  </a:lnTo>
                  <a:lnTo>
                    <a:pt x="1244" y="196583"/>
                  </a:lnTo>
                  <a:lnTo>
                    <a:pt x="0" y="203288"/>
                  </a:lnTo>
                  <a:lnTo>
                    <a:pt x="1968" y="210146"/>
                  </a:lnTo>
                  <a:lnTo>
                    <a:pt x="6718" y="216357"/>
                  </a:lnTo>
                  <a:lnTo>
                    <a:pt x="13855" y="221145"/>
                  </a:lnTo>
                  <a:lnTo>
                    <a:pt x="22110" y="223532"/>
                  </a:lnTo>
                  <a:lnTo>
                    <a:pt x="29933" y="223177"/>
                  </a:lnTo>
                  <a:lnTo>
                    <a:pt x="36436" y="220268"/>
                  </a:lnTo>
                  <a:lnTo>
                    <a:pt x="40779" y="215023"/>
                  </a:lnTo>
                  <a:lnTo>
                    <a:pt x="76542" y="138328"/>
                  </a:lnTo>
                  <a:lnTo>
                    <a:pt x="77774" y="131635"/>
                  </a:lnTo>
                  <a:close/>
                </a:path>
                <a:path w="314960" h="334645">
                  <a:moveTo>
                    <a:pt x="163436" y="257454"/>
                  </a:moveTo>
                  <a:lnTo>
                    <a:pt x="162128" y="249199"/>
                  </a:lnTo>
                  <a:lnTo>
                    <a:pt x="157822" y="242023"/>
                  </a:lnTo>
                  <a:lnTo>
                    <a:pt x="150850" y="236893"/>
                  </a:lnTo>
                  <a:lnTo>
                    <a:pt x="142430" y="234848"/>
                  </a:lnTo>
                  <a:lnTo>
                    <a:pt x="134162" y="236156"/>
                  </a:lnTo>
                  <a:lnTo>
                    <a:pt x="127000" y="240461"/>
                  </a:lnTo>
                  <a:lnTo>
                    <a:pt x="121856" y="247434"/>
                  </a:lnTo>
                  <a:lnTo>
                    <a:pt x="119824" y="255866"/>
                  </a:lnTo>
                  <a:lnTo>
                    <a:pt x="121119" y="264121"/>
                  </a:lnTo>
                  <a:lnTo>
                    <a:pt x="125437" y="271297"/>
                  </a:lnTo>
                  <a:lnTo>
                    <a:pt x="132410" y="276440"/>
                  </a:lnTo>
                  <a:lnTo>
                    <a:pt x="140830" y="278472"/>
                  </a:lnTo>
                  <a:lnTo>
                    <a:pt x="149085" y="277164"/>
                  </a:lnTo>
                  <a:lnTo>
                    <a:pt x="156248" y="272846"/>
                  </a:lnTo>
                  <a:lnTo>
                    <a:pt x="161404" y="265874"/>
                  </a:lnTo>
                  <a:lnTo>
                    <a:pt x="163436" y="257454"/>
                  </a:lnTo>
                  <a:close/>
                </a:path>
                <a:path w="314960" h="334645">
                  <a:moveTo>
                    <a:pt x="169151" y="90652"/>
                  </a:moveTo>
                  <a:lnTo>
                    <a:pt x="167119" y="83921"/>
                  </a:lnTo>
                  <a:lnTo>
                    <a:pt x="162331" y="77787"/>
                  </a:lnTo>
                  <a:lnTo>
                    <a:pt x="155181" y="73025"/>
                  </a:lnTo>
                  <a:lnTo>
                    <a:pt x="146939" y="70612"/>
                  </a:lnTo>
                  <a:lnTo>
                    <a:pt x="139166" y="70891"/>
                  </a:lnTo>
                  <a:lnTo>
                    <a:pt x="132715" y="73660"/>
                  </a:lnTo>
                  <a:lnTo>
                    <a:pt x="128447" y="78752"/>
                  </a:lnTo>
                  <a:lnTo>
                    <a:pt x="83096" y="176009"/>
                  </a:lnTo>
                  <a:lnTo>
                    <a:pt x="81940" y="182549"/>
                  </a:lnTo>
                  <a:lnTo>
                    <a:pt x="83959" y="189280"/>
                  </a:lnTo>
                  <a:lnTo>
                    <a:pt x="88734" y="195414"/>
                  </a:lnTo>
                  <a:lnTo>
                    <a:pt x="95885" y="200177"/>
                  </a:lnTo>
                  <a:lnTo>
                    <a:pt x="104127" y="202590"/>
                  </a:lnTo>
                  <a:lnTo>
                    <a:pt x="111912" y="202311"/>
                  </a:lnTo>
                  <a:lnTo>
                    <a:pt x="118364" y="199529"/>
                  </a:lnTo>
                  <a:lnTo>
                    <a:pt x="122643" y="194437"/>
                  </a:lnTo>
                  <a:lnTo>
                    <a:pt x="167995" y="97193"/>
                  </a:lnTo>
                  <a:lnTo>
                    <a:pt x="169151" y="90652"/>
                  </a:lnTo>
                  <a:close/>
                </a:path>
                <a:path w="314960" h="334645">
                  <a:moveTo>
                    <a:pt x="273646" y="21069"/>
                  </a:moveTo>
                  <a:lnTo>
                    <a:pt x="271919" y="13716"/>
                  </a:lnTo>
                  <a:lnTo>
                    <a:pt x="267322" y="7175"/>
                  </a:lnTo>
                  <a:lnTo>
                    <a:pt x="260248" y="2260"/>
                  </a:lnTo>
                  <a:lnTo>
                    <a:pt x="251929" y="0"/>
                  </a:lnTo>
                  <a:lnTo>
                    <a:pt x="243967" y="685"/>
                  </a:lnTo>
                  <a:lnTo>
                    <a:pt x="237223" y="4076"/>
                  </a:lnTo>
                  <a:lnTo>
                    <a:pt x="232600" y="9931"/>
                  </a:lnTo>
                  <a:lnTo>
                    <a:pt x="161683" y="162001"/>
                  </a:lnTo>
                  <a:lnTo>
                    <a:pt x="160172" y="169303"/>
                  </a:lnTo>
                  <a:lnTo>
                    <a:pt x="161899" y="176657"/>
                  </a:lnTo>
                  <a:lnTo>
                    <a:pt x="166497" y="183197"/>
                  </a:lnTo>
                  <a:lnTo>
                    <a:pt x="173570" y="188112"/>
                  </a:lnTo>
                  <a:lnTo>
                    <a:pt x="181889" y="190385"/>
                  </a:lnTo>
                  <a:lnTo>
                    <a:pt x="189865" y="189687"/>
                  </a:lnTo>
                  <a:lnTo>
                    <a:pt x="196608" y="186296"/>
                  </a:lnTo>
                  <a:lnTo>
                    <a:pt x="201218" y="180441"/>
                  </a:lnTo>
                  <a:lnTo>
                    <a:pt x="272135" y="28371"/>
                  </a:lnTo>
                  <a:lnTo>
                    <a:pt x="273646" y="21069"/>
                  </a:lnTo>
                  <a:close/>
                </a:path>
                <a:path w="314960" h="334645">
                  <a:moveTo>
                    <a:pt x="287680" y="145935"/>
                  </a:moveTo>
                  <a:lnTo>
                    <a:pt x="285661" y="139204"/>
                  </a:lnTo>
                  <a:lnTo>
                    <a:pt x="280860" y="133070"/>
                  </a:lnTo>
                  <a:lnTo>
                    <a:pt x="273723" y="128308"/>
                  </a:lnTo>
                  <a:lnTo>
                    <a:pt x="265480" y="125895"/>
                  </a:lnTo>
                  <a:lnTo>
                    <a:pt x="257695" y="126174"/>
                  </a:lnTo>
                  <a:lnTo>
                    <a:pt x="251244" y="128943"/>
                  </a:lnTo>
                  <a:lnTo>
                    <a:pt x="246989" y="134048"/>
                  </a:lnTo>
                  <a:lnTo>
                    <a:pt x="201637" y="231279"/>
                  </a:lnTo>
                  <a:lnTo>
                    <a:pt x="200482" y="237820"/>
                  </a:lnTo>
                  <a:lnTo>
                    <a:pt x="202501" y="244551"/>
                  </a:lnTo>
                  <a:lnTo>
                    <a:pt x="207276" y="250698"/>
                  </a:lnTo>
                  <a:lnTo>
                    <a:pt x="214426" y="255460"/>
                  </a:lnTo>
                  <a:lnTo>
                    <a:pt x="222669" y="257873"/>
                  </a:lnTo>
                  <a:lnTo>
                    <a:pt x="230454" y="257594"/>
                  </a:lnTo>
                  <a:lnTo>
                    <a:pt x="236905" y="254812"/>
                  </a:lnTo>
                  <a:lnTo>
                    <a:pt x="241173" y="249720"/>
                  </a:lnTo>
                  <a:lnTo>
                    <a:pt x="286524" y="152488"/>
                  </a:lnTo>
                  <a:lnTo>
                    <a:pt x="287680" y="145935"/>
                  </a:lnTo>
                  <a:close/>
                </a:path>
                <a:path w="314960" h="334645">
                  <a:moveTo>
                    <a:pt x="314833" y="242189"/>
                  </a:moveTo>
                  <a:lnTo>
                    <a:pt x="312864" y="235331"/>
                  </a:lnTo>
                  <a:lnTo>
                    <a:pt x="308114" y="229120"/>
                  </a:lnTo>
                  <a:lnTo>
                    <a:pt x="300990" y="224320"/>
                  </a:lnTo>
                  <a:lnTo>
                    <a:pt x="292735" y="221932"/>
                  </a:lnTo>
                  <a:lnTo>
                    <a:pt x="284911" y="222288"/>
                  </a:lnTo>
                  <a:lnTo>
                    <a:pt x="278396" y="225196"/>
                  </a:lnTo>
                  <a:lnTo>
                    <a:pt x="274053" y="230441"/>
                  </a:lnTo>
                  <a:lnTo>
                    <a:pt x="238302" y="307136"/>
                  </a:lnTo>
                  <a:lnTo>
                    <a:pt x="237070" y="313829"/>
                  </a:lnTo>
                  <a:lnTo>
                    <a:pt x="239026" y="320687"/>
                  </a:lnTo>
                  <a:lnTo>
                    <a:pt x="243776" y="326898"/>
                  </a:lnTo>
                  <a:lnTo>
                    <a:pt x="250913" y="331698"/>
                  </a:lnTo>
                  <a:lnTo>
                    <a:pt x="259181" y="334073"/>
                  </a:lnTo>
                  <a:lnTo>
                    <a:pt x="266992" y="333717"/>
                  </a:lnTo>
                  <a:lnTo>
                    <a:pt x="273507" y="330822"/>
                  </a:lnTo>
                  <a:lnTo>
                    <a:pt x="277837" y="325577"/>
                  </a:lnTo>
                  <a:lnTo>
                    <a:pt x="313601" y="248881"/>
                  </a:lnTo>
                  <a:lnTo>
                    <a:pt x="314833" y="242189"/>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grpSp>
          <p:nvGrpSpPr>
            <p:cNvPr id="13" name="object 4">
              <a:extLst>
                <a:ext uri="{FF2B5EF4-FFF2-40B4-BE49-F238E27FC236}">
                  <a16:creationId xmlns:a16="http://schemas.microsoft.com/office/drawing/2014/main" id="{F48D034D-137A-CBB3-D99F-AC6A909E631D}"/>
                </a:ext>
              </a:extLst>
            </p:cNvPr>
            <p:cNvGrpSpPr/>
            <p:nvPr/>
          </p:nvGrpSpPr>
          <p:grpSpPr>
            <a:xfrm>
              <a:off x="4682837" y="5956135"/>
              <a:ext cx="923925" cy="241300"/>
              <a:chOff x="4682837" y="5851233"/>
              <a:chExt cx="923925" cy="241300"/>
            </a:xfrm>
          </p:grpSpPr>
          <p:sp>
            <p:nvSpPr>
              <p:cNvPr id="14" name="object 5">
                <a:extLst>
                  <a:ext uri="{FF2B5EF4-FFF2-40B4-BE49-F238E27FC236}">
                    <a16:creationId xmlns:a16="http://schemas.microsoft.com/office/drawing/2014/main" id="{1D6B3B21-8396-5698-6ABD-F56D4111F27D}"/>
                  </a:ext>
                </a:extLst>
              </p:cNvPr>
              <p:cNvSpPr/>
              <p:nvPr/>
            </p:nvSpPr>
            <p:spPr>
              <a:xfrm>
                <a:off x="4846749" y="5851233"/>
                <a:ext cx="43815" cy="43815"/>
              </a:xfrm>
              <a:custGeom>
                <a:avLst/>
                <a:gdLst/>
                <a:ahLst/>
                <a:cxnLst/>
                <a:rect l="l" t="t" r="r" b="b"/>
                <a:pathLst>
                  <a:path w="43814" h="43814">
                    <a:moveTo>
                      <a:pt x="22607" y="0"/>
                    </a:moveTo>
                    <a:lnTo>
                      <a:pt x="14346" y="1305"/>
                    </a:lnTo>
                    <a:lnTo>
                      <a:pt x="7178" y="5611"/>
                    </a:lnTo>
                    <a:lnTo>
                      <a:pt x="2035" y="12576"/>
                    </a:lnTo>
                    <a:lnTo>
                      <a:pt x="0" y="21000"/>
                    </a:lnTo>
                    <a:lnTo>
                      <a:pt x="1306" y="29264"/>
                    </a:lnTo>
                    <a:lnTo>
                      <a:pt x="5616" y="36433"/>
                    </a:lnTo>
                    <a:lnTo>
                      <a:pt x="12589" y="41570"/>
                    </a:lnTo>
                    <a:lnTo>
                      <a:pt x="21010" y="43606"/>
                    </a:lnTo>
                    <a:lnTo>
                      <a:pt x="29272" y="42299"/>
                    </a:lnTo>
                    <a:lnTo>
                      <a:pt x="36440" y="37989"/>
                    </a:lnTo>
                    <a:lnTo>
                      <a:pt x="41583" y="31016"/>
                    </a:lnTo>
                    <a:lnTo>
                      <a:pt x="43613" y="22600"/>
                    </a:lnTo>
                    <a:lnTo>
                      <a:pt x="42307" y="14340"/>
                    </a:lnTo>
                    <a:lnTo>
                      <a:pt x="38000" y="7172"/>
                    </a:lnTo>
                    <a:lnTo>
                      <a:pt x="31029" y="2035"/>
                    </a:lnTo>
                    <a:lnTo>
                      <a:pt x="22607" y="0"/>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pic>
            <p:nvPicPr>
              <p:cNvPr id="15" name="object 6">
                <a:extLst>
                  <a:ext uri="{FF2B5EF4-FFF2-40B4-BE49-F238E27FC236}">
                    <a16:creationId xmlns:a16="http://schemas.microsoft.com/office/drawing/2014/main" id="{059F7FB9-ACA1-34A6-219B-603B3A5EFCEC}"/>
                  </a:ext>
                </a:extLst>
              </p:cNvPr>
              <p:cNvPicPr/>
              <p:nvPr/>
            </p:nvPicPr>
            <p:blipFill>
              <a:blip r:embed="rId3" cstate="print"/>
              <a:stretch>
                <a:fillRect/>
              </a:stretch>
            </p:blipFill>
            <p:spPr>
              <a:xfrm>
                <a:off x="4682837" y="5899778"/>
                <a:ext cx="113493" cy="190394"/>
              </a:xfrm>
              <a:prstGeom prst="rect">
                <a:avLst/>
              </a:prstGeom>
            </p:spPr>
          </p:pic>
          <p:sp>
            <p:nvSpPr>
              <p:cNvPr id="16" name="object 7">
                <a:extLst>
                  <a:ext uri="{FF2B5EF4-FFF2-40B4-BE49-F238E27FC236}">
                    <a16:creationId xmlns:a16="http://schemas.microsoft.com/office/drawing/2014/main" id="{4FD0DF65-C93C-72E5-6857-B323079117AA}"/>
                  </a:ext>
                </a:extLst>
              </p:cNvPr>
              <p:cNvSpPr/>
              <p:nvPr/>
            </p:nvSpPr>
            <p:spPr>
              <a:xfrm>
                <a:off x="4808658" y="5899745"/>
                <a:ext cx="797560" cy="192405"/>
              </a:xfrm>
              <a:custGeom>
                <a:avLst/>
                <a:gdLst/>
                <a:ahLst/>
                <a:cxnLst/>
                <a:rect l="l" t="t" r="r" b="b"/>
                <a:pathLst>
                  <a:path w="797560" h="192404">
                    <a:moveTo>
                      <a:pt x="57105" y="177275"/>
                    </a:moveTo>
                    <a:lnTo>
                      <a:pt x="16014" y="177275"/>
                    </a:lnTo>
                    <a:lnTo>
                      <a:pt x="25041" y="183859"/>
                    </a:lnTo>
                    <a:lnTo>
                      <a:pt x="35914" y="188512"/>
                    </a:lnTo>
                    <a:lnTo>
                      <a:pt x="48670" y="191273"/>
                    </a:lnTo>
                    <a:lnTo>
                      <a:pt x="63347" y="192185"/>
                    </a:lnTo>
                    <a:lnTo>
                      <a:pt x="86134" y="188459"/>
                    </a:lnTo>
                    <a:lnTo>
                      <a:pt x="103905" y="178037"/>
                    </a:lnTo>
                    <a:lnTo>
                      <a:pt x="62167" y="178026"/>
                    </a:lnTo>
                    <a:lnTo>
                      <a:pt x="57105" y="177275"/>
                    </a:lnTo>
                    <a:close/>
                  </a:path>
                  <a:path w="797560" h="192404">
                    <a:moveTo>
                      <a:pt x="489661" y="91944"/>
                    </a:moveTo>
                    <a:lnTo>
                      <a:pt x="459752" y="91944"/>
                    </a:lnTo>
                    <a:lnTo>
                      <a:pt x="459315" y="96046"/>
                    </a:lnTo>
                    <a:lnTo>
                      <a:pt x="459105" y="100047"/>
                    </a:lnTo>
                    <a:lnTo>
                      <a:pt x="459105" y="104238"/>
                    </a:lnTo>
                    <a:lnTo>
                      <a:pt x="465087" y="139678"/>
                    </a:lnTo>
                    <a:lnTo>
                      <a:pt x="481798" y="167499"/>
                    </a:lnTo>
                    <a:lnTo>
                      <a:pt x="507384" y="185676"/>
                    </a:lnTo>
                    <a:lnTo>
                      <a:pt x="539991" y="192185"/>
                    </a:lnTo>
                    <a:lnTo>
                      <a:pt x="554957" y="191238"/>
                    </a:lnTo>
                    <a:lnTo>
                      <a:pt x="568915" y="187951"/>
                    </a:lnTo>
                    <a:lnTo>
                      <a:pt x="584064" y="181657"/>
                    </a:lnTo>
                    <a:lnTo>
                      <a:pt x="596344" y="175053"/>
                    </a:lnTo>
                    <a:lnTo>
                      <a:pt x="549681" y="175053"/>
                    </a:lnTo>
                    <a:lnTo>
                      <a:pt x="525360" y="169261"/>
                    </a:lnTo>
                    <a:lnTo>
                      <a:pt x="506388" y="153023"/>
                    </a:lnTo>
                    <a:lnTo>
                      <a:pt x="494058" y="128049"/>
                    </a:lnTo>
                    <a:lnTo>
                      <a:pt x="489661" y="96046"/>
                    </a:lnTo>
                    <a:lnTo>
                      <a:pt x="489661" y="91944"/>
                    </a:lnTo>
                    <a:close/>
                  </a:path>
                  <a:path w="797560" h="192404">
                    <a:moveTo>
                      <a:pt x="18262" y="137778"/>
                    </a:moveTo>
                    <a:lnTo>
                      <a:pt x="1117" y="137778"/>
                    </a:lnTo>
                    <a:lnTo>
                      <a:pt x="1117" y="190699"/>
                    </a:lnTo>
                    <a:lnTo>
                      <a:pt x="16014" y="190699"/>
                    </a:lnTo>
                    <a:lnTo>
                      <a:pt x="16014" y="177275"/>
                    </a:lnTo>
                    <a:lnTo>
                      <a:pt x="57105" y="177275"/>
                    </a:lnTo>
                    <a:lnTo>
                      <a:pt x="45624" y="175572"/>
                    </a:lnTo>
                    <a:lnTo>
                      <a:pt x="31589" y="168949"/>
                    </a:lnTo>
                    <a:lnTo>
                      <a:pt x="21885" y="159322"/>
                    </a:lnTo>
                    <a:lnTo>
                      <a:pt x="18262" y="147849"/>
                    </a:lnTo>
                    <a:lnTo>
                      <a:pt x="18262" y="137778"/>
                    </a:lnTo>
                    <a:close/>
                  </a:path>
                  <a:path w="797560" h="192404">
                    <a:moveTo>
                      <a:pt x="763348" y="91944"/>
                    </a:moveTo>
                    <a:lnTo>
                      <a:pt x="715200" y="91944"/>
                    </a:lnTo>
                    <a:lnTo>
                      <a:pt x="756475" y="180450"/>
                    </a:lnTo>
                    <a:lnTo>
                      <a:pt x="761091" y="186308"/>
                    </a:lnTo>
                    <a:lnTo>
                      <a:pt x="767832" y="189701"/>
                    </a:lnTo>
                    <a:lnTo>
                      <a:pt x="775806" y="190385"/>
                    </a:lnTo>
                    <a:lnTo>
                      <a:pt x="784123" y="188121"/>
                    </a:lnTo>
                    <a:lnTo>
                      <a:pt x="791203" y="183212"/>
                    </a:lnTo>
                    <a:lnTo>
                      <a:pt x="795802" y="176666"/>
                    </a:lnTo>
                    <a:lnTo>
                      <a:pt x="797537" y="169319"/>
                    </a:lnTo>
                    <a:lnTo>
                      <a:pt x="796020" y="162004"/>
                    </a:lnTo>
                    <a:lnTo>
                      <a:pt x="763348" y="91944"/>
                    </a:lnTo>
                    <a:close/>
                  </a:path>
                  <a:path w="797560" h="192404">
                    <a:moveTo>
                      <a:pt x="226110" y="173567"/>
                    </a:moveTo>
                    <a:lnTo>
                      <a:pt x="141516" y="173567"/>
                    </a:lnTo>
                    <a:lnTo>
                      <a:pt x="141516" y="187359"/>
                    </a:lnTo>
                    <a:lnTo>
                      <a:pt x="226110" y="187359"/>
                    </a:lnTo>
                    <a:lnTo>
                      <a:pt x="226110" y="173567"/>
                    </a:lnTo>
                    <a:close/>
                  </a:path>
                  <a:path w="797560" h="192404">
                    <a:moveTo>
                      <a:pt x="338277" y="173567"/>
                    </a:moveTo>
                    <a:lnTo>
                      <a:pt x="254050" y="173567"/>
                    </a:lnTo>
                    <a:lnTo>
                      <a:pt x="254050" y="187359"/>
                    </a:lnTo>
                    <a:lnTo>
                      <a:pt x="338277" y="187359"/>
                    </a:lnTo>
                    <a:lnTo>
                      <a:pt x="338277" y="173567"/>
                    </a:lnTo>
                    <a:close/>
                  </a:path>
                  <a:path w="797560" h="192404">
                    <a:moveTo>
                      <a:pt x="450469" y="173567"/>
                    </a:moveTo>
                    <a:lnTo>
                      <a:pt x="366242" y="173567"/>
                    </a:lnTo>
                    <a:lnTo>
                      <a:pt x="366242" y="187359"/>
                    </a:lnTo>
                    <a:lnTo>
                      <a:pt x="450469" y="187359"/>
                    </a:lnTo>
                    <a:lnTo>
                      <a:pt x="450469" y="173567"/>
                    </a:lnTo>
                    <a:close/>
                  </a:path>
                  <a:path w="797560" h="192404">
                    <a:moveTo>
                      <a:pt x="665784" y="173567"/>
                    </a:moveTo>
                    <a:lnTo>
                      <a:pt x="613638" y="173567"/>
                    </a:lnTo>
                    <a:lnTo>
                      <a:pt x="613638" y="187359"/>
                    </a:lnTo>
                    <a:lnTo>
                      <a:pt x="665784" y="187359"/>
                    </a:lnTo>
                    <a:lnTo>
                      <a:pt x="665784" y="173567"/>
                    </a:lnTo>
                    <a:close/>
                  </a:path>
                  <a:path w="797560" h="192404">
                    <a:moveTo>
                      <a:pt x="57772" y="14055"/>
                    </a:moveTo>
                    <a:lnTo>
                      <a:pt x="34279" y="17595"/>
                    </a:lnTo>
                    <a:lnTo>
                      <a:pt x="16027" y="27561"/>
                    </a:lnTo>
                    <a:lnTo>
                      <a:pt x="4204" y="42976"/>
                    </a:lnTo>
                    <a:lnTo>
                      <a:pt x="0" y="62861"/>
                    </a:lnTo>
                    <a:lnTo>
                      <a:pt x="2537" y="78813"/>
                    </a:lnTo>
                    <a:lnTo>
                      <a:pt x="10802" y="92033"/>
                    </a:lnTo>
                    <a:lnTo>
                      <a:pt x="25776" y="103434"/>
                    </a:lnTo>
                    <a:lnTo>
                      <a:pt x="48437" y="113928"/>
                    </a:lnTo>
                    <a:lnTo>
                      <a:pt x="72699" y="124273"/>
                    </a:lnTo>
                    <a:lnTo>
                      <a:pt x="87912" y="133255"/>
                    </a:lnTo>
                    <a:lnTo>
                      <a:pt x="95786" y="142169"/>
                    </a:lnTo>
                    <a:lnTo>
                      <a:pt x="98031" y="152307"/>
                    </a:lnTo>
                    <a:lnTo>
                      <a:pt x="95320" y="162623"/>
                    </a:lnTo>
                    <a:lnTo>
                      <a:pt x="87818" y="170768"/>
                    </a:lnTo>
                    <a:lnTo>
                      <a:pt x="76476" y="176115"/>
                    </a:lnTo>
                    <a:lnTo>
                      <a:pt x="62242" y="178037"/>
                    </a:lnTo>
                    <a:lnTo>
                      <a:pt x="103924" y="178026"/>
                    </a:lnTo>
                    <a:lnTo>
                      <a:pt x="115493" y="162004"/>
                    </a:lnTo>
                    <a:lnTo>
                      <a:pt x="119621" y="141512"/>
                    </a:lnTo>
                    <a:lnTo>
                      <a:pt x="117245" y="125574"/>
                    </a:lnTo>
                    <a:lnTo>
                      <a:pt x="109280" y="112674"/>
                    </a:lnTo>
                    <a:lnTo>
                      <a:pt x="94471" y="101521"/>
                    </a:lnTo>
                    <a:lnTo>
                      <a:pt x="71564" y="90826"/>
                    </a:lnTo>
                    <a:lnTo>
                      <a:pt x="45078" y="79726"/>
                    </a:lnTo>
                    <a:lnTo>
                      <a:pt x="30791" y="71910"/>
                    </a:lnTo>
                    <a:lnTo>
                      <a:pt x="24962" y="64512"/>
                    </a:lnTo>
                    <a:lnTo>
                      <a:pt x="23850" y="54669"/>
                    </a:lnTo>
                    <a:lnTo>
                      <a:pt x="26131" y="43774"/>
                    </a:lnTo>
                    <a:lnTo>
                      <a:pt x="32604" y="35432"/>
                    </a:lnTo>
                    <a:lnTo>
                      <a:pt x="42710" y="30095"/>
                    </a:lnTo>
                    <a:lnTo>
                      <a:pt x="55892" y="28215"/>
                    </a:lnTo>
                    <a:lnTo>
                      <a:pt x="98801" y="28215"/>
                    </a:lnTo>
                    <a:lnTo>
                      <a:pt x="97281" y="26717"/>
                    </a:lnTo>
                    <a:lnTo>
                      <a:pt x="88999" y="21122"/>
                    </a:lnTo>
                    <a:lnTo>
                      <a:pt x="79751" y="17171"/>
                    </a:lnTo>
                    <a:lnTo>
                      <a:pt x="69391" y="14828"/>
                    </a:lnTo>
                    <a:lnTo>
                      <a:pt x="57772" y="14055"/>
                    </a:lnTo>
                    <a:close/>
                  </a:path>
                  <a:path w="797560" h="192404">
                    <a:moveTo>
                      <a:pt x="595515" y="157908"/>
                    </a:moveTo>
                    <a:lnTo>
                      <a:pt x="581647" y="166244"/>
                    </a:lnTo>
                    <a:lnTo>
                      <a:pt x="570364" y="171509"/>
                    </a:lnTo>
                    <a:lnTo>
                      <a:pt x="560198" y="174260"/>
                    </a:lnTo>
                    <a:lnTo>
                      <a:pt x="549681" y="175053"/>
                    </a:lnTo>
                    <a:lnTo>
                      <a:pt x="596344" y="175053"/>
                    </a:lnTo>
                    <a:lnTo>
                      <a:pt x="602602" y="171687"/>
                    </a:lnTo>
                    <a:lnTo>
                      <a:pt x="595515" y="157908"/>
                    </a:lnTo>
                    <a:close/>
                  </a:path>
                  <a:path w="797560" h="192404">
                    <a:moveTo>
                      <a:pt x="197802" y="39379"/>
                    </a:moveTo>
                    <a:lnTo>
                      <a:pt x="169837" y="39379"/>
                    </a:lnTo>
                    <a:lnTo>
                      <a:pt x="169837" y="173567"/>
                    </a:lnTo>
                    <a:lnTo>
                      <a:pt x="197802" y="173567"/>
                    </a:lnTo>
                    <a:lnTo>
                      <a:pt x="197802" y="76653"/>
                    </a:lnTo>
                    <a:lnTo>
                      <a:pt x="215953" y="56536"/>
                    </a:lnTo>
                    <a:lnTo>
                      <a:pt x="197802" y="56536"/>
                    </a:lnTo>
                    <a:lnTo>
                      <a:pt x="197802" y="39379"/>
                    </a:lnTo>
                    <a:close/>
                  </a:path>
                  <a:path w="797560" h="192404">
                    <a:moveTo>
                      <a:pt x="301792" y="32317"/>
                    </a:moveTo>
                    <a:lnTo>
                      <a:pt x="255562" y="32317"/>
                    </a:lnTo>
                    <a:lnTo>
                      <a:pt x="266612" y="34547"/>
                    </a:lnTo>
                    <a:lnTo>
                      <a:pt x="274937" y="40933"/>
                    </a:lnTo>
                    <a:lnTo>
                      <a:pt x="280136" y="50922"/>
                    </a:lnTo>
                    <a:lnTo>
                      <a:pt x="280229" y="51324"/>
                    </a:lnTo>
                    <a:lnTo>
                      <a:pt x="282016" y="64360"/>
                    </a:lnTo>
                    <a:lnTo>
                      <a:pt x="282016" y="173567"/>
                    </a:lnTo>
                    <a:lnTo>
                      <a:pt x="310349" y="173567"/>
                    </a:lnTo>
                    <a:lnTo>
                      <a:pt x="310349" y="76653"/>
                    </a:lnTo>
                    <a:lnTo>
                      <a:pt x="329046" y="56536"/>
                    </a:lnTo>
                    <a:lnTo>
                      <a:pt x="310349" y="56536"/>
                    </a:lnTo>
                    <a:lnTo>
                      <a:pt x="305507" y="37790"/>
                    </a:lnTo>
                    <a:lnTo>
                      <a:pt x="301792" y="32317"/>
                    </a:lnTo>
                    <a:close/>
                  </a:path>
                  <a:path w="797560" h="192404">
                    <a:moveTo>
                      <a:pt x="414254" y="32673"/>
                    </a:moveTo>
                    <a:lnTo>
                      <a:pt x="368109" y="32673"/>
                    </a:lnTo>
                    <a:lnTo>
                      <a:pt x="379159" y="34795"/>
                    </a:lnTo>
                    <a:lnTo>
                      <a:pt x="387431" y="40933"/>
                    </a:lnTo>
                    <a:lnTo>
                      <a:pt x="387549" y="41096"/>
                    </a:lnTo>
                    <a:lnTo>
                      <a:pt x="392735" y="50922"/>
                    </a:lnTo>
                    <a:lnTo>
                      <a:pt x="394563" y="64360"/>
                    </a:lnTo>
                    <a:lnTo>
                      <a:pt x="394563" y="173567"/>
                    </a:lnTo>
                    <a:lnTo>
                      <a:pt x="422516" y="173567"/>
                    </a:lnTo>
                    <a:lnTo>
                      <a:pt x="422516" y="91944"/>
                    </a:lnTo>
                    <a:lnTo>
                      <a:pt x="489661" y="91944"/>
                    </a:lnTo>
                    <a:lnTo>
                      <a:pt x="763342" y="91931"/>
                    </a:lnTo>
                    <a:lnTo>
                      <a:pt x="756395" y="77034"/>
                    </a:lnTo>
                    <a:lnTo>
                      <a:pt x="490042" y="77034"/>
                    </a:lnTo>
                    <a:lnTo>
                      <a:pt x="422516" y="77021"/>
                    </a:lnTo>
                    <a:lnTo>
                      <a:pt x="422516" y="60270"/>
                    </a:lnTo>
                    <a:lnTo>
                      <a:pt x="419408" y="41096"/>
                    </a:lnTo>
                    <a:lnTo>
                      <a:pt x="414254" y="32673"/>
                    </a:lnTo>
                    <a:close/>
                  </a:path>
                  <a:path w="797560" h="192404">
                    <a:moveTo>
                      <a:pt x="763342" y="91931"/>
                    </a:moveTo>
                    <a:lnTo>
                      <a:pt x="489661" y="91931"/>
                    </a:lnTo>
                    <a:lnTo>
                      <a:pt x="663397" y="91944"/>
                    </a:lnTo>
                    <a:lnTo>
                      <a:pt x="627786" y="173567"/>
                    </a:lnTo>
                    <a:lnTo>
                      <a:pt x="644550" y="173567"/>
                    </a:lnTo>
                    <a:lnTo>
                      <a:pt x="681621" y="91944"/>
                    </a:lnTo>
                    <a:lnTo>
                      <a:pt x="763348" y="91944"/>
                    </a:lnTo>
                    <a:close/>
                  </a:path>
                  <a:path w="797560" h="192404">
                    <a:moveTo>
                      <a:pt x="583928" y="29701"/>
                    </a:moveTo>
                    <a:lnTo>
                      <a:pt x="539584" y="29701"/>
                    </a:lnTo>
                    <a:lnTo>
                      <a:pt x="554487" y="32553"/>
                    </a:lnTo>
                    <a:lnTo>
                      <a:pt x="566174" y="40507"/>
                    </a:lnTo>
                    <a:lnTo>
                      <a:pt x="573799" y="52649"/>
                    </a:lnTo>
                    <a:lnTo>
                      <a:pt x="576529" y="68081"/>
                    </a:lnTo>
                    <a:lnTo>
                      <a:pt x="576529" y="77034"/>
                    </a:lnTo>
                    <a:lnTo>
                      <a:pt x="756395" y="77034"/>
                    </a:lnTo>
                    <a:lnTo>
                      <a:pt x="606933" y="77021"/>
                    </a:lnTo>
                    <a:lnTo>
                      <a:pt x="600868" y="51297"/>
                    </a:lnTo>
                    <a:lnTo>
                      <a:pt x="586770" y="31441"/>
                    </a:lnTo>
                    <a:lnTo>
                      <a:pt x="583928" y="29701"/>
                    </a:lnTo>
                    <a:close/>
                  </a:path>
                  <a:path w="797560" h="192404">
                    <a:moveTo>
                      <a:pt x="539241" y="14055"/>
                    </a:moveTo>
                    <a:lnTo>
                      <a:pt x="512656" y="18607"/>
                    </a:lnTo>
                    <a:lnTo>
                      <a:pt x="490255" y="31441"/>
                    </a:lnTo>
                    <a:lnTo>
                      <a:pt x="473142" y="51324"/>
                    </a:lnTo>
                    <a:lnTo>
                      <a:pt x="462406" y="77021"/>
                    </a:lnTo>
                    <a:lnTo>
                      <a:pt x="490045" y="77021"/>
                    </a:lnTo>
                    <a:lnTo>
                      <a:pt x="495379" y="57369"/>
                    </a:lnTo>
                    <a:lnTo>
                      <a:pt x="505879" y="42462"/>
                    </a:lnTo>
                    <a:lnTo>
                      <a:pt x="520846" y="33007"/>
                    </a:lnTo>
                    <a:lnTo>
                      <a:pt x="539584" y="29701"/>
                    </a:lnTo>
                    <a:lnTo>
                      <a:pt x="583928" y="29701"/>
                    </a:lnTo>
                    <a:lnTo>
                      <a:pt x="565811" y="18607"/>
                    </a:lnTo>
                    <a:lnTo>
                      <a:pt x="539241" y="14055"/>
                    </a:lnTo>
                    <a:close/>
                  </a:path>
                  <a:path w="797560" h="192404">
                    <a:moveTo>
                      <a:pt x="705768" y="0"/>
                    </a:moveTo>
                    <a:lnTo>
                      <a:pt x="697458" y="2269"/>
                    </a:lnTo>
                    <a:lnTo>
                      <a:pt x="690378" y="7178"/>
                    </a:lnTo>
                    <a:lnTo>
                      <a:pt x="685779" y="13723"/>
                    </a:lnTo>
                    <a:lnTo>
                      <a:pt x="684044" y="21066"/>
                    </a:lnTo>
                    <a:lnTo>
                      <a:pt x="685558" y="28368"/>
                    </a:lnTo>
                    <a:lnTo>
                      <a:pt x="708240" y="77021"/>
                    </a:lnTo>
                    <a:lnTo>
                      <a:pt x="756389" y="77021"/>
                    </a:lnTo>
                    <a:lnTo>
                      <a:pt x="725106" y="9940"/>
                    </a:lnTo>
                    <a:lnTo>
                      <a:pt x="720482" y="4080"/>
                    </a:lnTo>
                    <a:lnTo>
                      <a:pt x="713740" y="685"/>
                    </a:lnTo>
                    <a:lnTo>
                      <a:pt x="705768" y="0"/>
                    </a:lnTo>
                    <a:close/>
                  </a:path>
                  <a:path w="797560" h="192404">
                    <a:moveTo>
                      <a:pt x="98801" y="28215"/>
                    </a:moveTo>
                    <a:lnTo>
                      <a:pt x="55892" y="28215"/>
                    </a:lnTo>
                    <a:lnTo>
                      <a:pt x="70151" y="30306"/>
                    </a:lnTo>
                    <a:lnTo>
                      <a:pt x="81894" y="35994"/>
                    </a:lnTo>
                    <a:lnTo>
                      <a:pt x="89863" y="44407"/>
                    </a:lnTo>
                    <a:lnTo>
                      <a:pt x="92798" y="54669"/>
                    </a:lnTo>
                    <a:lnTo>
                      <a:pt x="92798" y="58010"/>
                    </a:lnTo>
                    <a:lnTo>
                      <a:pt x="92062" y="62861"/>
                    </a:lnTo>
                    <a:lnTo>
                      <a:pt x="90550" y="66976"/>
                    </a:lnTo>
                    <a:lnTo>
                      <a:pt x="106591" y="66976"/>
                    </a:lnTo>
                    <a:lnTo>
                      <a:pt x="113017" y="39379"/>
                    </a:lnTo>
                    <a:lnTo>
                      <a:pt x="197802" y="39379"/>
                    </a:lnTo>
                    <a:lnTo>
                      <a:pt x="197802" y="30336"/>
                    </a:lnTo>
                    <a:lnTo>
                      <a:pt x="100952" y="30336"/>
                    </a:lnTo>
                    <a:lnTo>
                      <a:pt x="98801" y="28215"/>
                    </a:lnTo>
                    <a:close/>
                  </a:path>
                  <a:path w="797560" h="192404">
                    <a:moveTo>
                      <a:pt x="265595" y="14055"/>
                    </a:moveTo>
                    <a:lnTo>
                      <a:pt x="248874" y="16133"/>
                    </a:lnTo>
                    <a:lnTo>
                      <a:pt x="233237" y="23137"/>
                    </a:lnTo>
                    <a:lnTo>
                      <a:pt x="216830" y="36220"/>
                    </a:lnTo>
                    <a:lnTo>
                      <a:pt x="197802" y="56536"/>
                    </a:lnTo>
                    <a:lnTo>
                      <a:pt x="215953" y="56536"/>
                    </a:lnTo>
                    <a:lnTo>
                      <a:pt x="218241" y="54000"/>
                    </a:lnTo>
                    <a:lnTo>
                      <a:pt x="232826" y="40504"/>
                    </a:lnTo>
                    <a:lnTo>
                      <a:pt x="244331" y="34003"/>
                    </a:lnTo>
                    <a:lnTo>
                      <a:pt x="255562" y="32317"/>
                    </a:lnTo>
                    <a:lnTo>
                      <a:pt x="301792" y="32317"/>
                    </a:lnTo>
                    <a:lnTo>
                      <a:pt x="296506" y="24532"/>
                    </a:lnTo>
                    <a:lnTo>
                      <a:pt x="283239" y="16656"/>
                    </a:lnTo>
                    <a:lnTo>
                      <a:pt x="265595" y="14055"/>
                    </a:lnTo>
                    <a:close/>
                  </a:path>
                  <a:path w="797560" h="192404">
                    <a:moveTo>
                      <a:pt x="377786" y="14055"/>
                    </a:moveTo>
                    <a:lnTo>
                      <a:pt x="361286" y="16133"/>
                    </a:lnTo>
                    <a:lnTo>
                      <a:pt x="345749" y="23137"/>
                    </a:lnTo>
                    <a:lnTo>
                      <a:pt x="329371" y="36220"/>
                    </a:lnTo>
                    <a:lnTo>
                      <a:pt x="310349" y="56536"/>
                    </a:lnTo>
                    <a:lnTo>
                      <a:pt x="329046" y="56536"/>
                    </a:lnTo>
                    <a:lnTo>
                      <a:pt x="330085" y="55419"/>
                    </a:lnTo>
                    <a:lnTo>
                      <a:pt x="341057" y="44632"/>
                    </a:lnTo>
                    <a:lnTo>
                      <a:pt x="350493" y="37617"/>
                    </a:lnTo>
                    <a:lnTo>
                      <a:pt x="359230" y="33816"/>
                    </a:lnTo>
                    <a:lnTo>
                      <a:pt x="368109" y="32673"/>
                    </a:lnTo>
                    <a:lnTo>
                      <a:pt x="414254" y="32673"/>
                    </a:lnTo>
                    <a:lnTo>
                      <a:pt x="410500" y="26537"/>
                    </a:lnTo>
                    <a:lnTo>
                      <a:pt x="396418" y="17292"/>
                    </a:lnTo>
                    <a:lnTo>
                      <a:pt x="377786" y="14055"/>
                    </a:lnTo>
                    <a:close/>
                  </a:path>
                  <a:path w="797560" h="192404">
                    <a:moveTo>
                      <a:pt x="197802" y="14804"/>
                    </a:moveTo>
                    <a:lnTo>
                      <a:pt x="191084" y="14804"/>
                    </a:lnTo>
                    <a:lnTo>
                      <a:pt x="100952" y="30336"/>
                    </a:lnTo>
                    <a:lnTo>
                      <a:pt x="197802" y="30336"/>
                    </a:lnTo>
                    <a:lnTo>
                      <a:pt x="197802" y="14804"/>
                    </a:lnTo>
                    <a:close/>
                  </a:path>
                </a:pathLst>
              </a:custGeom>
              <a:solidFill>
                <a:srgbClr val="717073"/>
              </a:solidFill>
            </p:spPr>
            <p:txBody>
              <a:bodyPr wrap="square" lIns="0" tIns="0" rIns="0" bIns="0" rtlCol="0"/>
              <a:lstStyle/>
              <a:p>
                <a:endParaRPr>
                  <a:latin typeface="Bahnschrift Light" panose="020B0502040204020203" pitchFamily="34" charset="0"/>
                </a:endParaRPr>
              </a:p>
            </p:txBody>
          </p:sp>
        </p:grpSp>
      </p:grpSp>
      <p:sp>
        <p:nvSpPr>
          <p:cNvPr id="5" name="object 10">
            <a:extLst>
              <a:ext uri="{FF2B5EF4-FFF2-40B4-BE49-F238E27FC236}">
                <a16:creationId xmlns:a16="http://schemas.microsoft.com/office/drawing/2014/main" id="{C6342B3E-5B15-32BE-4C46-10DE5CD6CFD6}"/>
              </a:ext>
            </a:extLst>
          </p:cNvPr>
          <p:cNvSpPr/>
          <p:nvPr/>
        </p:nvSpPr>
        <p:spPr>
          <a:xfrm>
            <a:off x="11728691" y="61178"/>
            <a:ext cx="360000" cy="36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pPr algn="ctr"/>
            <a:endParaRPr>
              <a:latin typeface="Bahnschrift Light" panose="020B0502040204020203" pitchFamily="34" charset="0"/>
            </a:endParaRPr>
          </a:p>
        </p:txBody>
      </p:sp>
      <p:sp>
        <p:nvSpPr>
          <p:cNvPr id="6" name="CasellaDiTesto 5">
            <a:extLst>
              <a:ext uri="{FF2B5EF4-FFF2-40B4-BE49-F238E27FC236}">
                <a16:creationId xmlns:a16="http://schemas.microsoft.com/office/drawing/2014/main" id="{58B01C06-27A9-6E66-1DB0-7410EC8C1771}"/>
              </a:ext>
            </a:extLst>
          </p:cNvPr>
          <p:cNvSpPr txBox="1"/>
          <p:nvPr/>
        </p:nvSpPr>
        <p:spPr>
          <a:xfrm>
            <a:off x="11722582" y="148845"/>
            <a:ext cx="372218" cy="184666"/>
          </a:xfrm>
          <a:prstGeom prst="rect">
            <a:avLst/>
          </a:prstGeom>
          <a:noFill/>
        </p:spPr>
        <p:txBody>
          <a:bodyPr wrap="square" lIns="0" tIns="0" rIns="0" bIns="0" rtlCol="0" anchor="ctr" anchorCtr="1">
            <a:spAutoFit/>
          </a:bodyPr>
          <a:lstStyle>
            <a:defPPr>
              <a:defRPr lang="it-IT"/>
            </a:defPPr>
            <a:lvl1pPr>
              <a:defRPr sz="1200">
                <a:solidFill>
                  <a:schemeClr val="tx1">
                    <a:lumMod val="50000"/>
                    <a:lumOff val="50000"/>
                  </a:schemeClr>
                </a:solidFill>
                <a:latin typeface="Arial Nova Cond Light" panose="020B0306020202020204" pitchFamily="34" charset="0"/>
              </a:defRPr>
            </a:lvl1pPr>
          </a:lstStyle>
          <a:p>
            <a:pPr lvl="0"/>
            <a:fld id="{2FCF48F2-A5B0-4625-BE61-E03E8FD626E4}" type="slidenum">
              <a:rPr lang="it-IT" smtClean="0"/>
              <a:pPr lvl="0"/>
              <a:t>‹N›</a:t>
            </a:fld>
            <a:endParaRPr lang="it-IT"/>
          </a:p>
        </p:txBody>
      </p:sp>
      <p:sp>
        <p:nvSpPr>
          <p:cNvPr id="7" name="Segnaposto contenuto 3">
            <a:extLst>
              <a:ext uri="{FF2B5EF4-FFF2-40B4-BE49-F238E27FC236}">
                <a16:creationId xmlns:a16="http://schemas.microsoft.com/office/drawing/2014/main" id="{48693930-3B86-EAF0-7F43-6F8B4CF8BBBA}"/>
              </a:ext>
            </a:extLst>
          </p:cNvPr>
          <p:cNvSpPr>
            <a:spLocks noGrp="1"/>
          </p:cNvSpPr>
          <p:nvPr>
            <p:ph sz="half" idx="10"/>
          </p:nvPr>
        </p:nvSpPr>
        <p:spPr>
          <a:xfrm>
            <a:off x="7934932" y="1825625"/>
            <a:ext cx="3415918" cy="4351338"/>
          </a:xfrm>
          <a:prstGeom prst="rect">
            <a:avLst/>
          </a:prstGeom>
        </p:spPr>
        <p:txBody>
          <a:bodyPr/>
          <a:lstStyle>
            <a:lvl1pPr>
              <a:defRPr sz="3600">
                <a:solidFill>
                  <a:schemeClr val="tx1">
                    <a:lumMod val="65000"/>
                    <a:lumOff val="35000"/>
                  </a:schemeClr>
                </a:solidFill>
              </a:defRPr>
            </a:lvl1pPr>
            <a:lvl2pPr>
              <a:defRPr sz="3200">
                <a:solidFill>
                  <a:schemeClr val="tx1">
                    <a:lumMod val="65000"/>
                    <a:lumOff val="35000"/>
                  </a:schemeClr>
                </a:solidFill>
              </a:defRPr>
            </a:lvl2pPr>
            <a:lvl3pPr>
              <a:defRPr sz="2800">
                <a:solidFill>
                  <a:schemeClr val="tx1">
                    <a:lumMod val="65000"/>
                    <a:lumOff val="35000"/>
                  </a:schemeClr>
                </a:solidFill>
              </a:defRPr>
            </a:lvl3pPr>
            <a:lvl4pPr>
              <a:defRPr sz="2400">
                <a:solidFill>
                  <a:schemeClr val="tx1">
                    <a:lumMod val="65000"/>
                    <a:lumOff val="35000"/>
                  </a:schemeClr>
                </a:solidFill>
              </a:defRPr>
            </a:lvl4pPr>
            <a:lvl5pPr>
              <a:defRPr sz="24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7" name="Segnaposto contenuto 4">
            <a:extLst>
              <a:ext uri="{FF2B5EF4-FFF2-40B4-BE49-F238E27FC236}">
                <a16:creationId xmlns:a16="http://schemas.microsoft.com/office/drawing/2014/main" id="{42E5592A-6024-8559-2C49-560D73D09007}"/>
              </a:ext>
            </a:extLst>
          </p:cNvPr>
          <p:cNvSpPr>
            <a:spLocks noGrp="1"/>
          </p:cNvSpPr>
          <p:nvPr>
            <p:ph sz="quarter" idx="11" hasCustomPrompt="1"/>
          </p:nvPr>
        </p:nvSpPr>
        <p:spPr>
          <a:xfrm>
            <a:off x="838200" y="973386"/>
            <a:ext cx="10515600" cy="249299"/>
          </a:xfrm>
          <a:prstGeom prst="rect">
            <a:avLst/>
          </a:prstGeom>
          <a:solidFill>
            <a:schemeClr val="tx1">
              <a:lumMod val="50000"/>
              <a:lumOff val="50000"/>
            </a:schemeClr>
          </a:solidFill>
        </p:spPr>
        <p:txBody>
          <a:bodyPr wrap="square" lIns="0" tIns="0" rIns="0" bIns="0">
            <a:spAutoFit/>
          </a:bodyPr>
          <a:lstStyle>
            <a:lvl1pPr marL="0" indent="0">
              <a:buNone/>
              <a:defRPr lang="it-IT" sz="1800" b="0" i="0" cap="all" baseline="0" smtClean="0">
                <a:solidFill>
                  <a:schemeClr val="bg1"/>
                </a:solidFill>
                <a:latin typeface="Arial Nova Cond" panose="020B0506020202020204" pitchFamily="34" charset="0"/>
                <a:cs typeface="Arial"/>
              </a:defRPr>
            </a:lvl1pPr>
            <a:lvl2pPr>
              <a:defRPr lang="it-IT" sz="1800" smtClean="0">
                <a:latin typeface="+mn-lt"/>
              </a:defRPr>
            </a:lvl2pPr>
            <a:lvl3pPr>
              <a:defRPr lang="it-IT" sz="1800" smtClean="0">
                <a:latin typeface="+mn-lt"/>
              </a:defRPr>
            </a:lvl3pPr>
            <a:lvl4pPr>
              <a:defRPr lang="it-IT" sz="1800" smtClean="0">
                <a:latin typeface="+mn-lt"/>
              </a:defRPr>
            </a:lvl4pPr>
            <a:lvl5pPr>
              <a:defRPr lang="it-IT" sz="1800">
                <a:latin typeface="+mn-lt"/>
              </a:defRPr>
            </a:lvl5pPr>
          </a:lstStyle>
          <a:p>
            <a:pPr marL="0" lvl="0"/>
            <a:r>
              <a:rPr lang="it-IT" dirty="0"/>
              <a:t>Fare clic per modificare lo stile del sottotitolo</a:t>
            </a:r>
          </a:p>
        </p:txBody>
      </p:sp>
    </p:spTree>
    <p:extLst>
      <p:ext uri="{BB962C8B-B14F-4D97-AF65-F5344CB8AC3E}">
        <p14:creationId xmlns:p14="http://schemas.microsoft.com/office/powerpoint/2010/main" val="2233537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D92061-56DC-17E0-1F2C-FEDB28429AFD}"/>
              </a:ext>
            </a:extLst>
          </p:cNvPr>
          <p:cNvSpPr>
            <a:spLocks noGrp="1"/>
          </p:cNvSpPr>
          <p:nvPr>
            <p:ph type="title"/>
          </p:nvPr>
        </p:nvSpPr>
        <p:spPr>
          <a:xfrm>
            <a:off x="839788" y="365125"/>
            <a:ext cx="10515600" cy="594522"/>
          </a:xfrm>
        </p:spPr>
        <p:txBody>
          <a:bodyPr/>
          <a:lstStyle/>
          <a:p>
            <a:r>
              <a:rPr lang="it-IT"/>
              <a:t>Fare clic per modificare lo stile del titolo dello schema</a:t>
            </a:r>
            <a:endParaRPr lang="it-IT" dirty="0"/>
          </a:p>
        </p:txBody>
      </p:sp>
      <p:sp>
        <p:nvSpPr>
          <p:cNvPr id="3" name="Segnaposto testo 2">
            <a:extLst>
              <a:ext uri="{FF2B5EF4-FFF2-40B4-BE49-F238E27FC236}">
                <a16:creationId xmlns:a16="http://schemas.microsoft.com/office/drawing/2014/main" id="{5E463BF1-95A8-5B6B-4846-DCC8815599A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4377659-B18D-6AD7-AF13-77A7D9A35717}"/>
              </a:ext>
            </a:extLst>
          </p:cNvPr>
          <p:cNvSpPr>
            <a:spLocks noGrp="1"/>
          </p:cNvSpPr>
          <p:nvPr>
            <p:ph sz="half" idx="2"/>
          </p:nvPr>
        </p:nvSpPr>
        <p:spPr>
          <a:xfrm>
            <a:off x="839788" y="2505075"/>
            <a:ext cx="5157787" cy="3684588"/>
          </a:xfrm>
          <a:prstGeom prst="rect">
            <a:avLst/>
          </a:prstGeom>
        </p:spPr>
        <p:txBody>
          <a:bodyPr/>
          <a:lstStyle>
            <a:lvl1pPr>
              <a:defRPr sz="3600">
                <a:solidFill>
                  <a:schemeClr val="tx1">
                    <a:lumMod val="65000"/>
                    <a:lumOff val="35000"/>
                  </a:schemeClr>
                </a:solidFill>
              </a:defRPr>
            </a:lvl1pPr>
            <a:lvl2pPr>
              <a:defRPr sz="3200">
                <a:solidFill>
                  <a:schemeClr val="tx1">
                    <a:lumMod val="65000"/>
                    <a:lumOff val="35000"/>
                  </a:schemeClr>
                </a:solidFill>
              </a:defRPr>
            </a:lvl2pPr>
            <a:lvl3pPr>
              <a:defRPr sz="2800">
                <a:solidFill>
                  <a:schemeClr val="tx1">
                    <a:lumMod val="65000"/>
                    <a:lumOff val="35000"/>
                  </a:schemeClr>
                </a:solidFill>
              </a:defRPr>
            </a:lvl3pPr>
            <a:lvl4pPr>
              <a:defRPr sz="2400">
                <a:solidFill>
                  <a:schemeClr val="tx1">
                    <a:lumMod val="65000"/>
                    <a:lumOff val="35000"/>
                  </a:schemeClr>
                </a:solidFill>
              </a:defRPr>
            </a:lvl4pPr>
            <a:lvl5pPr>
              <a:defRPr sz="24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222CCE7-960A-3E03-D98C-FA36F687CA4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9E018D0-2D2A-08F6-C4B6-FFEB4F144497}"/>
              </a:ext>
            </a:extLst>
          </p:cNvPr>
          <p:cNvSpPr>
            <a:spLocks noGrp="1"/>
          </p:cNvSpPr>
          <p:nvPr>
            <p:ph sz="quarter" idx="4"/>
          </p:nvPr>
        </p:nvSpPr>
        <p:spPr>
          <a:xfrm>
            <a:off x="6172200" y="2505075"/>
            <a:ext cx="5183188" cy="3684588"/>
          </a:xfrm>
          <a:prstGeom prst="rect">
            <a:avLst/>
          </a:prstGeom>
        </p:spPr>
        <p:txBody>
          <a:bodyPr/>
          <a:lstStyle>
            <a:lvl1pPr>
              <a:defRPr sz="3600">
                <a:solidFill>
                  <a:schemeClr val="tx1">
                    <a:lumMod val="65000"/>
                    <a:lumOff val="35000"/>
                  </a:schemeClr>
                </a:solidFill>
              </a:defRPr>
            </a:lvl1pPr>
            <a:lvl2pPr>
              <a:defRPr sz="3200">
                <a:solidFill>
                  <a:schemeClr val="tx1">
                    <a:lumMod val="65000"/>
                    <a:lumOff val="35000"/>
                  </a:schemeClr>
                </a:solidFill>
              </a:defRPr>
            </a:lvl2pPr>
            <a:lvl3pPr>
              <a:defRPr sz="2800">
                <a:solidFill>
                  <a:schemeClr val="tx1">
                    <a:lumMod val="65000"/>
                    <a:lumOff val="35000"/>
                  </a:schemeClr>
                </a:solidFill>
              </a:defRPr>
            </a:lvl3pPr>
            <a:lvl4pPr>
              <a:defRPr sz="2400">
                <a:solidFill>
                  <a:schemeClr val="tx1">
                    <a:lumMod val="65000"/>
                    <a:lumOff val="35000"/>
                  </a:schemeClr>
                </a:solidFill>
              </a:defRPr>
            </a:lvl4pPr>
            <a:lvl5pPr>
              <a:defRPr sz="24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grpSp>
        <p:nvGrpSpPr>
          <p:cNvPr id="10" name="Gruppo 9">
            <a:extLst>
              <a:ext uri="{FF2B5EF4-FFF2-40B4-BE49-F238E27FC236}">
                <a16:creationId xmlns:a16="http://schemas.microsoft.com/office/drawing/2014/main" id="{03BA4FEA-9D79-CA03-B430-A4BC355ACA8F}"/>
              </a:ext>
            </a:extLst>
          </p:cNvPr>
          <p:cNvGrpSpPr/>
          <p:nvPr/>
        </p:nvGrpSpPr>
        <p:grpSpPr>
          <a:xfrm>
            <a:off x="0" y="0"/>
            <a:ext cx="640255" cy="6858001"/>
            <a:chOff x="0" y="0"/>
            <a:chExt cx="640255" cy="6858001"/>
          </a:xfrm>
        </p:grpSpPr>
        <p:sp>
          <p:nvSpPr>
            <p:cNvPr id="11" name="Rettangolo 10">
              <a:extLst>
                <a:ext uri="{FF2B5EF4-FFF2-40B4-BE49-F238E27FC236}">
                  <a16:creationId xmlns:a16="http://schemas.microsoft.com/office/drawing/2014/main" id="{D28CEFAD-21F4-06A6-63F8-0B01A2959CE3}"/>
                </a:ext>
              </a:extLst>
            </p:cNvPr>
            <p:cNvSpPr/>
            <p:nvPr/>
          </p:nvSpPr>
          <p:spPr>
            <a:xfrm>
              <a:off x="0" y="0"/>
              <a:ext cx="6096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descr="Immagine che contiene clipart&#10;&#10;Descrizione generata automaticamente">
              <a:extLst>
                <a:ext uri="{FF2B5EF4-FFF2-40B4-BE49-F238E27FC236}">
                  <a16:creationId xmlns:a16="http://schemas.microsoft.com/office/drawing/2014/main" id="{F1A977C4-108B-9ACD-F4FE-60E403491514}"/>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22076" r="53902"/>
            <a:stretch/>
          </p:blipFill>
          <p:spPr>
            <a:xfrm>
              <a:off x="1" y="1"/>
              <a:ext cx="640254" cy="6858000"/>
            </a:xfrm>
            <a:prstGeom prst="rect">
              <a:avLst/>
            </a:prstGeom>
          </p:spPr>
        </p:pic>
      </p:grpSp>
      <p:grpSp>
        <p:nvGrpSpPr>
          <p:cNvPr id="13" name="Gruppo 12">
            <a:extLst>
              <a:ext uri="{FF2B5EF4-FFF2-40B4-BE49-F238E27FC236}">
                <a16:creationId xmlns:a16="http://schemas.microsoft.com/office/drawing/2014/main" id="{695E504B-1B83-5CDB-A1BD-7D038C76677D}"/>
              </a:ext>
            </a:extLst>
          </p:cNvPr>
          <p:cNvGrpSpPr/>
          <p:nvPr/>
        </p:nvGrpSpPr>
        <p:grpSpPr>
          <a:xfrm>
            <a:off x="725784" y="6190653"/>
            <a:ext cx="923925" cy="572694"/>
            <a:chOff x="4682837" y="5624741"/>
            <a:chExt cx="923925" cy="572694"/>
          </a:xfrm>
        </p:grpSpPr>
        <p:sp>
          <p:nvSpPr>
            <p:cNvPr id="14" name="object 3">
              <a:extLst>
                <a:ext uri="{FF2B5EF4-FFF2-40B4-BE49-F238E27FC236}">
                  <a16:creationId xmlns:a16="http://schemas.microsoft.com/office/drawing/2014/main" id="{FE0DEC65-EC19-9BC7-5C98-049D28E0BF13}"/>
                </a:ext>
              </a:extLst>
            </p:cNvPr>
            <p:cNvSpPr/>
            <p:nvPr/>
          </p:nvSpPr>
          <p:spPr>
            <a:xfrm>
              <a:off x="4699838" y="5624741"/>
              <a:ext cx="314960" cy="334645"/>
            </a:xfrm>
            <a:custGeom>
              <a:avLst/>
              <a:gdLst/>
              <a:ahLst/>
              <a:cxnLst/>
              <a:rect l="l" t="t" r="r" b="b"/>
              <a:pathLst>
                <a:path w="314960" h="334645">
                  <a:moveTo>
                    <a:pt x="71983" y="298742"/>
                  </a:moveTo>
                  <a:lnTo>
                    <a:pt x="70675" y="290487"/>
                  </a:lnTo>
                  <a:lnTo>
                    <a:pt x="66370" y="283311"/>
                  </a:lnTo>
                  <a:lnTo>
                    <a:pt x="59397" y="278180"/>
                  </a:lnTo>
                  <a:lnTo>
                    <a:pt x="50977" y="276136"/>
                  </a:lnTo>
                  <a:lnTo>
                    <a:pt x="42710" y="277444"/>
                  </a:lnTo>
                  <a:lnTo>
                    <a:pt x="35547" y="281749"/>
                  </a:lnTo>
                  <a:lnTo>
                    <a:pt x="30403" y="288721"/>
                  </a:lnTo>
                  <a:lnTo>
                    <a:pt x="28371" y="297141"/>
                  </a:lnTo>
                  <a:lnTo>
                    <a:pt x="29679" y="305396"/>
                  </a:lnTo>
                  <a:lnTo>
                    <a:pt x="33985" y="312572"/>
                  </a:lnTo>
                  <a:lnTo>
                    <a:pt x="40957" y="317715"/>
                  </a:lnTo>
                  <a:lnTo>
                    <a:pt x="49377" y="319747"/>
                  </a:lnTo>
                  <a:lnTo>
                    <a:pt x="57645" y="318439"/>
                  </a:lnTo>
                  <a:lnTo>
                    <a:pt x="64808" y="314121"/>
                  </a:lnTo>
                  <a:lnTo>
                    <a:pt x="69951" y="307162"/>
                  </a:lnTo>
                  <a:lnTo>
                    <a:pt x="71983" y="298742"/>
                  </a:lnTo>
                  <a:close/>
                </a:path>
                <a:path w="314960" h="334645">
                  <a:moveTo>
                    <a:pt x="77774" y="131635"/>
                  </a:moveTo>
                  <a:lnTo>
                    <a:pt x="75819" y="124790"/>
                  </a:lnTo>
                  <a:lnTo>
                    <a:pt x="71069" y="118567"/>
                  </a:lnTo>
                  <a:lnTo>
                    <a:pt x="63931" y="113766"/>
                  </a:lnTo>
                  <a:lnTo>
                    <a:pt x="55676" y="111391"/>
                  </a:lnTo>
                  <a:lnTo>
                    <a:pt x="47853" y="111747"/>
                  </a:lnTo>
                  <a:lnTo>
                    <a:pt x="41338" y="114642"/>
                  </a:lnTo>
                  <a:lnTo>
                    <a:pt x="36995" y="119888"/>
                  </a:lnTo>
                  <a:lnTo>
                    <a:pt x="1244" y="196583"/>
                  </a:lnTo>
                  <a:lnTo>
                    <a:pt x="0" y="203288"/>
                  </a:lnTo>
                  <a:lnTo>
                    <a:pt x="1968" y="210146"/>
                  </a:lnTo>
                  <a:lnTo>
                    <a:pt x="6718" y="216357"/>
                  </a:lnTo>
                  <a:lnTo>
                    <a:pt x="13855" y="221145"/>
                  </a:lnTo>
                  <a:lnTo>
                    <a:pt x="22110" y="223532"/>
                  </a:lnTo>
                  <a:lnTo>
                    <a:pt x="29933" y="223177"/>
                  </a:lnTo>
                  <a:lnTo>
                    <a:pt x="36436" y="220268"/>
                  </a:lnTo>
                  <a:lnTo>
                    <a:pt x="40779" y="215023"/>
                  </a:lnTo>
                  <a:lnTo>
                    <a:pt x="76542" y="138328"/>
                  </a:lnTo>
                  <a:lnTo>
                    <a:pt x="77774" y="131635"/>
                  </a:lnTo>
                  <a:close/>
                </a:path>
                <a:path w="314960" h="334645">
                  <a:moveTo>
                    <a:pt x="163436" y="257454"/>
                  </a:moveTo>
                  <a:lnTo>
                    <a:pt x="162128" y="249199"/>
                  </a:lnTo>
                  <a:lnTo>
                    <a:pt x="157822" y="242023"/>
                  </a:lnTo>
                  <a:lnTo>
                    <a:pt x="150850" y="236893"/>
                  </a:lnTo>
                  <a:lnTo>
                    <a:pt x="142430" y="234848"/>
                  </a:lnTo>
                  <a:lnTo>
                    <a:pt x="134162" y="236156"/>
                  </a:lnTo>
                  <a:lnTo>
                    <a:pt x="127000" y="240461"/>
                  </a:lnTo>
                  <a:lnTo>
                    <a:pt x="121856" y="247434"/>
                  </a:lnTo>
                  <a:lnTo>
                    <a:pt x="119824" y="255866"/>
                  </a:lnTo>
                  <a:lnTo>
                    <a:pt x="121119" y="264121"/>
                  </a:lnTo>
                  <a:lnTo>
                    <a:pt x="125437" y="271297"/>
                  </a:lnTo>
                  <a:lnTo>
                    <a:pt x="132410" y="276440"/>
                  </a:lnTo>
                  <a:lnTo>
                    <a:pt x="140830" y="278472"/>
                  </a:lnTo>
                  <a:lnTo>
                    <a:pt x="149085" y="277164"/>
                  </a:lnTo>
                  <a:lnTo>
                    <a:pt x="156248" y="272846"/>
                  </a:lnTo>
                  <a:lnTo>
                    <a:pt x="161404" y="265874"/>
                  </a:lnTo>
                  <a:lnTo>
                    <a:pt x="163436" y="257454"/>
                  </a:lnTo>
                  <a:close/>
                </a:path>
                <a:path w="314960" h="334645">
                  <a:moveTo>
                    <a:pt x="169151" y="90652"/>
                  </a:moveTo>
                  <a:lnTo>
                    <a:pt x="167119" y="83921"/>
                  </a:lnTo>
                  <a:lnTo>
                    <a:pt x="162331" y="77787"/>
                  </a:lnTo>
                  <a:lnTo>
                    <a:pt x="155181" y="73025"/>
                  </a:lnTo>
                  <a:lnTo>
                    <a:pt x="146939" y="70612"/>
                  </a:lnTo>
                  <a:lnTo>
                    <a:pt x="139166" y="70891"/>
                  </a:lnTo>
                  <a:lnTo>
                    <a:pt x="132715" y="73660"/>
                  </a:lnTo>
                  <a:lnTo>
                    <a:pt x="128447" y="78752"/>
                  </a:lnTo>
                  <a:lnTo>
                    <a:pt x="83096" y="176009"/>
                  </a:lnTo>
                  <a:lnTo>
                    <a:pt x="81940" y="182549"/>
                  </a:lnTo>
                  <a:lnTo>
                    <a:pt x="83959" y="189280"/>
                  </a:lnTo>
                  <a:lnTo>
                    <a:pt x="88734" y="195414"/>
                  </a:lnTo>
                  <a:lnTo>
                    <a:pt x="95885" y="200177"/>
                  </a:lnTo>
                  <a:lnTo>
                    <a:pt x="104127" y="202590"/>
                  </a:lnTo>
                  <a:lnTo>
                    <a:pt x="111912" y="202311"/>
                  </a:lnTo>
                  <a:lnTo>
                    <a:pt x="118364" y="199529"/>
                  </a:lnTo>
                  <a:lnTo>
                    <a:pt x="122643" y="194437"/>
                  </a:lnTo>
                  <a:lnTo>
                    <a:pt x="167995" y="97193"/>
                  </a:lnTo>
                  <a:lnTo>
                    <a:pt x="169151" y="90652"/>
                  </a:lnTo>
                  <a:close/>
                </a:path>
                <a:path w="314960" h="334645">
                  <a:moveTo>
                    <a:pt x="273646" y="21069"/>
                  </a:moveTo>
                  <a:lnTo>
                    <a:pt x="271919" y="13716"/>
                  </a:lnTo>
                  <a:lnTo>
                    <a:pt x="267322" y="7175"/>
                  </a:lnTo>
                  <a:lnTo>
                    <a:pt x="260248" y="2260"/>
                  </a:lnTo>
                  <a:lnTo>
                    <a:pt x="251929" y="0"/>
                  </a:lnTo>
                  <a:lnTo>
                    <a:pt x="243967" y="685"/>
                  </a:lnTo>
                  <a:lnTo>
                    <a:pt x="237223" y="4076"/>
                  </a:lnTo>
                  <a:lnTo>
                    <a:pt x="232600" y="9931"/>
                  </a:lnTo>
                  <a:lnTo>
                    <a:pt x="161683" y="162001"/>
                  </a:lnTo>
                  <a:lnTo>
                    <a:pt x="160172" y="169303"/>
                  </a:lnTo>
                  <a:lnTo>
                    <a:pt x="161899" y="176657"/>
                  </a:lnTo>
                  <a:lnTo>
                    <a:pt x="166497" y="183197"/>
                  </a:lnTo>
                  <a:lnTo>
                    <a:pt x="173570" y="188112"/>
                  </a:lnTo>
                  <a:lnTo>
                    <a:pt x="181889" y="190385"/>
                  </a:lnTo>
                  <a:lnTo>
                    <a:pt x="189865" y="189687"/>
                  </a:lnTo>
                  <a:lnTo>
                    <a:pt x="196608" y="186296"/>
                  </a:lnTo>
                  <a:lnTo>
                    <a:pt x="201218" y="180441"/>
                  </a:lnTo>
                  <a:lnTo>
                    <a:pt x="272135" y="28371"/>
                  </a:lnTo>
                  <a:lnTo>
                    <a:pt x="273646" y="21069"/>
                  </a:lnTo>
                  <a:close/>
                </a:path>
                <a:path w="314960" h="334645">
                  <a:moveTo>
                    <a:pt x="287680" y="145935"/>
                  </a:moveTo>
                  <a:lnTo>
                    <a:pt x="285661" y="139204"/>
                  </a:lnTo>
                  <a:lnTo>
                    <a:pt x="280860" y="133070"/>
                  </a:lnTo>
                  <a:lnTo>
                    <a:pt x="273723" y="128308"/>
                  </a:lnTo>
                  <a:lnTo>
                    <a:pt x="265480" y="125895"/>
                  </a:lnTo>
                  <a:lnTo>
                    <a:pt x="257695" y="126174"/>
                  </a:lnTo>
                  <a:lnTo>
                    <a:pt x="251244" y="128943"/>
                  </a:lnTo>
                  <a:lnTo>
                    <a:pt x="246989" y="134048"/>
                  </a:lnTo>
                  <a:lnTo>
                    <a:pt x="201637" y="231279"/>
                  </a:lnTo>
                  <a:lnTo>
                    <a:pt x="200482" y="237820"/>
                  </a:lnTo>
                  <a:lnTo>
                    <a:pt x="202501" y="244551"/>
                  </a:lnTo>
                  <a:lnTo>
                    <a:pt x="207276" y="250698"/>
                  </a:lnTo>
                  <a:lnTo>
                    <a:pt x="214426" y="255460"/>
                  </a:lnTo>
                  <a:lnTo>
                    <a:pt x="222669" y="257873"/>
                  </a:lnTo>
                  <a:lnTo>
                    <a:pt x="230454" y="257594"/>
                  </a:lnTo>
                  <a:lnTo>
                    <a:pt x="236905" y="254812"/>
                  </a:lnTo>
                  <a:lnTo>
                    <a:pt x="241173" y="249720"/>
                  </a:lnTo>
                  <a:lnTo>
                    <a:pt x="286524" y="152488"/>
                  </a:lnTo>
                  <a:lnTo>
                    <a:pt x="287680" y="145935"/>
                  </a:lnTo>
                  <a:close/>
                </a:path>
                <a:path w="314960" h="334645">
                  <a:moveTo>
                    <a:pt x="314833" y="242189"/>
                  </a:moveTo>
                  <a:lnTo>
                    <a:pt x="312864" y="235331"/>
                  </a:lnTo>
                  <a:lnTo>
                    <a:pt x="308114" y="229120"/>
                  </a:lnTo>
                  <a:lnTo>
                    <a:pt x="300990" y="224320"/>
                  </a:lnTo>
                  <a:lnTo>
                    <a:pt x="292735" y="221932"/>
                  </a:lnTo>
                  <a:lnTo>
                    <a:pt x="284911" y="222288"/>
                  </a:lnTo>
                  <a:lnTo>
                    <a:pt x="278396" y="225196"/>
                  </a:lnTo>
                  <a:lnTo>
                    <a:pt x="274053" y="230441"/>
                  </a:lnTo>
                  <a:lnTo>
                    <a:pt x="238302" y="307136"/>
                  </a:lnTo>
                  <a:lnTo>
                    <a:pt x="237070" y="313829"/>
                  </a:lnTo>
                  <a:lnTo>
                    <a:pt x="239026" y="320687"/>
                  </a:lnTo>
                  <a:lnTo>
                    <a:pt x="243776" y="326898"/>
                  </a:lnTo>
                  <a:lnTo>
                    <a:pt x="250913" y="331698"/>
                  </a:lnTo>
                  <a:lnTo>
                    <a:pt x="259181" y="334073"/>
                  </a:lnTo>
                  <a:lnTo>
                    <a:pt x="266992" y="333717"/>
                  </a:lnTo>
                  <a:lnTo>
                    <a:pt x="273507" y="330822"/>
                  </a:lnTo>
                  <a:lnTo>
                    <a:pt x="277837" y="325577"/>
                  </a:lnTo>
                  <a:lnTo>
                    <a:pt x="313601" y="248881"/>
                  </a:lnTo>
                  <a:lnTo>
                    <a:pt x="314833" y="242189"/>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grpSp>
          <p:nvGrpSpPr>
            <p:cNvPr id="15" name="object 4">
              <a:extLst>
                <a:ext uri="{FF2B5EF4-FFF2-40B4-BE49-F238E27FC236}">
                  <a16:creationId xmlns:a16="http://schemas.microsoft.com/office/drawing/2014/main" id="{E057449C-86C1-1D45-1AFB-45AEBF305EE1}"/>
                </a:ext>
              </a:extLst>
            </p:cNvPr>
            <p:cNvGrpSpPr/>
            <p:nvPr/>
          </p:nvGrpSpPr>
          <p:grpSpPr>
            <a:xfrm>
              <a:off x="4682837" y="5956135"/>
              <a:ext cx="923925" cy="241300"/>
              <a:chOff x="4682837" y="5851233"/>
              <a:chExt cx="923925" cy="241300"/>
            </a:xfrm>
          </p:grpSpPr>
          <p:sp>
            <p:nvSpPr>
              <p:cNvPr id="16" name="object 5">
                <a:extLst>
                  <a:ext uri="{FF2B5EF4-FFF2-40B4-BE49-F238E27FC236}">
                    <a16:creationId xmlns:a16="http://schemas.microsoft.com/office/drawing/2014/main" id="{A9C9D09E-1DA6-DC7A-C2F6-3DB75F761366}"/>
                  </a:ext>
                </a:extLst>
              </p:cNvPr>
              <p:cNvSpPr/>
              <p:nvPr/>
            </p:nvSpPr>
            <p:spPr>
              <a:xfrm>
                <a:off x="4846749" y="5851233"/>
                <a:ext cx="43815" cy="43815"/>
              </a:xfrm>
              <a:custGeom>
                <a:avLst/>
                <a:gdLst/>
                <a:ahLst/>
                <a:cxnLst/>
                <a:rect l="l" t="t" r="r" b="b"/>
                <a:pathLst>
                  <a:path w="43814" h="43814">
                    <a:moveTo>
                      <a:pt x="22607" y="0"/>
                    </a:moveTo>
                    <a:lnTo>
                      <a:pt x="14346" y="1305"/>
                    </a:lnTo>
                    <a:lnTo>
                      <a:pt x="7178" y="5611"/>
                    </a:lnTo>
                    <a:lnTo>
                      <a:pt x="2035" y="12576"/>
                    </a:lnTo>
                    <a:lnTo>
                      <a:pt x="0" y="21000"/>
                    </a:lnTo>
                    <a:lnTo>
                      <a:pt x="1306" y="29264"/>
                    </a:lnTo>
                    <a:lnTo>
                      <a:pt x="5616" y="36433"/>
                    </a:lnTo>
                    <a:lnTo>
                      <a:pt x="12589" y="41570"/>
                    </a:lnTo>
                    <a:lnTo>
                      <a:pt x="21010" y="43606"/>
                    </a:lnTo>
                    <a:lnTo>
                      <a:pt x="29272" y="42299"/>
                    </a:lnTo>
                    <a:lnTo>
                      <a:pt x="36440" y="37989"/>
                    </a:lnTo>
                    <a:lnTo>
                      <a:pt x="41583" y="31016"/>
                    </a:lnTo>
                    <a:lnTo>
                      <a:pt x="43613" y="22600"/>
                    </a:lnTo>
                    <a:lnTo>
                      <a:pt x="42307" y="14340"/>
                    </a:lnTo>
                    <a:lnTo>
                      <a:pt x="38000" y="7172"/>
                    </a:lnTo>
                    <a:lnTo>
                      <a:pt x="31029" y="2035"/>
                    </a:lnTo>
                    <a:lnTo>
                      <a:pt x="22607" y="0"/>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pic>
            <p:nvPicPr>
              <p:cNvPr id="17" name="object 6">
                <a:extLst>
                  <a:ext uri="{FF2B5EF4-FFF2-40B4-BE49-F238E27FC236}">
                    <a16:creationId xmlns:a16="http://schemas.microsoft.com/office/drawing/2014/main" id="{729EA44D-A443-CD3F-20F6-FD683D320BB7}"/>
                  </a:ext>
                </a:extLst>
              </p:cNvPr>
              <p:cNvPicPr/>
              <p:nvPr/>
            </p:nvPicPr>
            <p:blipFill>
              <a:blip r:embed="rId3" cstate="print"/>
              <a:stretch>
                <a:fillRect/>
              </a:stretch>
            </p:blipFill>
            <p:spPr>
              <a:xfrm>
                <a:off x="4682837" y="5899778"/>
                <a:ext cx="113493" cy="190394"/>
              </a:xfrm>
              <a:prstGeom prst="rect">
                <a:avLst/>
              </a:prstGeom>
            </p:spPr>
          </p:pic>
          <p:sp>
            <p:nvSpPr>
              <p:cNvPr id="18" name="object 7">
                <a:extLst>
                  <a:ext uri="{FF2B5EF4-FFF2-40B4-BE49-F238E27FC236}">
                    <a16:creationId xmlns:a16="http://schemas.microsoft.com/office/drawing/2014/main" id="{2A866C7D-FD0E-4ACD-AA97-C048FE9745E5}"/>
                  </a:ext>
                </a:extLst>
              </p:cNvPr>
              <p:cNvSpPr/>
              <p:nvPr/>
            </p:nvSpPr>
            <p:spPr>
              <a:xfrm>
                <a:off x="4808658" y="5899745"/>
                <a:ext cx="797560" cy="192405"/>
              </a:xfrm>
              <a:custGeom>
                <a:avLst/>
                <a:gdLst/>
                <a:ahLst/>
                <a:cxnLst/>
                <a:rect l="l" t="t" r="r" b="b"/>
                <a:pathLst>
                  <a:path w="797560" h="192404">
                    <a:moveTo>
                      <a:pt x="57105" y="177275"/>
                    </a:moveTo>
                    <a:lnTo>
                      <a:pt x="16014" y="177275"/>
                    </a:lnTo>
                    <a:lnTo>
                      <a:pt x="25041" y="183859"/>
                    </a:lnTo>
                    <a:lnTo>
                      <a:pt x="35914" y="188512"/>
                    </a:lnTo>
                    <a:lnTo>
                      <a:pt x="48670" y="191273"/>
                    </a:lnTo>
                    <a:lnTo>
                      <a:pt x="63347" y="192185"/>
                    </a:lnTo>
                    <a:lnTo>
                      <a:pt x="86134" y="188459"/>
                    </a:lnTo>
                    <a:lnTo>
                      <a:pt x="103905" y="178037"/>
                    </a:lnTo>
                    <a:lnTo>
                      <a:pt x="62167" y="178026"/>
                    </a:lnTo>
                    <a:lnTo>
                      <a:pt x="57105" y="177275"/>
                    </a:lnTo>
                    <a:close/>
                  </a:path>
                  <a:path w="797560" h="192404">
                    <a:moveTo>
                      <a:pt x="489661" y="91944"/>
                    </a:moveTo>
                    <a:lnTo>
                      <a:pt x="459752" y="91944"/>
                    </a:lnTo>
                    <a:lnTo>
                      <a:pt x="459315" y="96046"/>
                    </a:lnTo>
                    <a:lnTo>
                      <a:pt x="459105" y="100047"/>
                    </a:lnTo>
                    <a:lnTo>
                      <a:pt x="459105" y="104238"/>
                    </a:lnTo>
                    <a:lnTo>
                      <a:pt x="465087" y="139678"/>
                    </a:lnTo>
                    <a:lnTo>
                      <a:pt x="481798" y="167499"/>
                    </a:lnTo>
                    <a:lnTo>
                      <a:pt x="507384" y="185676"/>
                    </a:lnTo>
                    <a:lnTo>
                      <a:pt x="539991" y="192185"/>
                    </a:lnTo>
                    <a:lnTo>
                      <a:pt x="554957" y="191238"/>
                    </a:lnTo>
                    <a:lnTo>
                      <a:pt x="568915" y="187951"/>
                    </a:lnTo>
                    <a:lnTo>
                      <a:pt x="584064" y="181657"/>
                    </a:lnTo>
                    <a:lnTo>
                      <a:pt x="596344" y="175053"/>
                    </a:lnTo>
                    <a:lnTo>
                      <a:pt x="549681" y="175053"/>
                    </a:lnTo>
                    <a:lnTo>
                      <a:pt x="525360" y="169261"/>
                    </a:lnTo>
                    <a:lnTo>
                      <a:pt x="506388" y="153023"/>
                    </a:lnTo>
                    <a:lnTo>
                      <a:pt x="494058" y="128049"/>
                    </a:lnTo>
                    <a:lnTo>
                      <a:pt x="489661" y="96046"/>
                    </a:lnTo>
                    <a:lnTo>
                      <a:pt x="489661" y="91944"/>
                    </a:lnTo>
                    <a:close/>
                  </a:path>
                  <a:path w="797560" h="192404">
                    <a:moveTo>
                      <a:pt x="18262" y="137778"/>
                    </a:moveTo>
                    <a:lnTo>
                      <a:pt x="1117" y="137778"/>
                    </a:lnTo>
                    <a:lnTo>
                      <a:pt x="1117" y="190699"/>
                    </a:lnTo>
                    <a:lnTo>
                      <a:pt x="16014" y="190699"/>
                    </a:lnTo>
                    <a:lnTo>
                      <a:pt x="16014" y="177275"/>
                    </a:lnTo>
                    <a:lnTo>
                      <a:pt x="57105" y="177275"/>
                    </a:lnTo>
                    <a:lnTo>
                      <a:pt x="45624" y="175572"/>
                    </a:lnTo>
                    <a:lnTo>
                      <a:pt x="31589" y="168949"/>
                    </a:lnTo>
                    <a:lnTo>
                      <a:pt x="21885" y="159322"/>
                    </a:lnTo>
                    <a:lnTo>
                      <a:pt x="18262" y="147849"/>
                    </a:lnTo>
                    <a:lnTo>
                      <a:pt x="18262" y="137778"/>
                    </a:lnTo>
                    <a:close/>
                  </a:path>
                  <a:path w="797560" h="192404">
                    <a:moveTo>
                      <a:pt x="763348" y="91944"/>
                    </a:moveTo>
                    <a:lnTo>
                      <a:pt x="715200" y="91944"/>
                    </a:lnTo>
                    <a:lnTo>
                      <a:pt x="756475" y="180450"/>
                    </a:lnTo>
                    <a:lnTo>
                      <a:pt x="761091" y="186308"/>
                    </a:lnTo>
                    <a:lnTo>
                      <a:pt x="767832" y="189701"/>
                    </a:lnTo>
                    <a:lnTo>
                      <a:pt x="775806" y="190385"/>
                    </a:lnTo>
                    <a:lnTo>
                      <a:pt x="784123" y="188121"/>
                    </a:lnTo>
                    <a:lnTo>
                      <a:pt x="791203" y="183212"/>
                    </a:lnTo>
                    <a:lnTo>
                      <a:pt x="795802" y="176666"/>
                    </a:lnTo>
                    <a:lnTo>
                      <a:pt x="797537" y="169319"/>
                    </a:lnTo>
                    <a:lnTo>
                      <a:pt x="796020" y="162004"/>
                    </a:lnTo>
                    <a:lnTo>
                      <a:pt x="763348" y="91944"/>
                    </a:lnTo>
                    <a:close/>
                  </a:path>
                  <a:path w="797560" h="192404">
                    <a:moveTo>
                      <a:pt x="226110" y="173567"/>
                    </a:moveTo>
                    <a:lnTo>
                      <a:pt x="141516" y="173567"/>
                    </a:lnTo>
                    <a:lnTo>
                      <a:pt x="141516" y="187359"/>
                    </a:lnTo>
                    <a:lnTo>
                      <a:pt x="226110" y="187359"/>
                    </a:lnTo>
                    <a:lnTo>
                      <a:pt x="226110" y="173567"/>
                    </a:lnTo>
                    <a:close/>
                  </a:path>
                  <a:path w="797560" h="192404">
                    <a:moveTo>
                      <a:pt x="338277" y="173567"/>
                    </a:moveTo>
                    <a:lnTo>
                      <a:pt x="254050" y="173567"/>
                    </a:lnTo>
                    <a:lnTo>
                      <a:pt x="254050" y="187359"/>
                    </a:lnTo>
                    <a:lnTo>
                      <a:pt x="338277" y="187359"/>
                    </a:lnTo>
                    <a:lnTo>
                      <a:pt x="338277" y="173567"/>
                    </a:lnTo>
                    <a:close/>
                  </a:path>
                  <a:path w="797560" h="192404">
                    <a:moveTo>
                      <a:pt x="450469" y="173567"/>
                    </a:moveTo>
                    <a:lnTo>
                      <a:pt x="366242" y="173567"/>
                    </a:lnTo>
                    <a:lnTo>
                      <a:pt x="366242" y="187359"/>
                    </a:lnTo>
                    <a:lnTo>
                      <a:pt x="450469" y="187359"/>
                    </a:lnTo>
                    <a:lnTo>
                      <a:pt x="450469" y="173567"/>
                    </a:lnTo>
                    <a:close/>
                  </a:path>
                  <a:path w="797560" h="192404">
                    <a:moveTo>
                      <a:pt x="665784" y="173567"/>
                    </a:moveTo>
                    <a:lnTo>
                      <a:pt x="613638" y="173567"/>
                    </a:lnTo>
                    <a:lnTo>
                      <a:pt x="613638" y="187359"/>
                    </a:lnTo>
                    <a:lnTo>
                      <a:pt x="665784" y="187359"/>
                    </a:lnTo>
                    <a:lnTo>
                      <a:pt x="665784" y="173567"/>
                    </a:lnTo>
                    <a:close/>
                  </a:path>
                  <a:path w="797560" h="192404">
                    <a:moveTo>
                      <a:pt x="57772" y="14055"/>
                    </a:moveTo>
                    <a:lnTo>
                      <a:pt x="34279" y="17595"/>
                    </a:lnTo>
                    <a:lnTo>
                      <a:pt x="16027" y="27561"/>
                    </a:lnTo>
                    <a:lnTo>
                      <a:pt x="4204" y="42976"/>
                    </a:lnTo>
                    <a:lnTo>
                      <a:pt x="0" y="62861"/>
                    </a:lnTo>
                    <a:lnTo>
                      <a:pt x="2537" y="78813"/>
                    </a:lnTo>
                    <a:lnTo>
                      <a:pt x="10802" y="92033"/>
                    </a:lnTo>
                    <a:lnTo>
                      <a:pt x="25776" y="103434"/>
                    </a:lnTo>
                    <a:lnTo>
                      <a:pt x="48437" y="113928"/>
                    </a:lnTo>
                    <a:lnTo>
                      <a:pt x="72699" y="124273"/>
                    </a:lnTo>
                    <a:lnTo>
                      <a:pt x="87912" y="133255"/>
                    </a:lnTo>
                    <a:lnTo>
                      <a:pt x="95786" y="142169"/>
                    </a:lnTo>
                    <a:lnTo>
                      <a:pt x="98031" y="152307"/>
                    </a:lnTo>
                    <a:lnTo>
                      <a:pt x="95320" y="162623"/>
                    </a:lnTo>
                    <a:lnTo>
                      <a:pt x="87818" y="170768"/>
                    </a:lnTo>
                    <a:lnTo>
                      <a:pt x="76476" y="176115"/>
                    </a:lnTo>
                    <a:lnTo>
                      <a:pt x="62242" y="178037"/>
                    </a:lnTo>
                    <a:lnTo>
                      <a:pt x="103924" y="178026"/>
                    </a:lnTo>
                    <a:lnTo>
                      <a:pt x="115493" y="162004"/>
                    </a:lnTo>
                    <a:lnTo>
                      <a:pt x="119621" y="141512"/>
                    </a:lnTo>
                    <a:lnTo>
                      <a:pt x="117245" y="125574"/>
                    </a:lnTo>
                    <a:lnTo>
                      <a:pt x="109280" y="112674"/>
                    </a:lnTo>
                    <a:lnTo>
                      <a:pt x="94471" y="101521"/>
                    </a:lnTo>
                    <a:lnTo>
                      <a:pt x="71564" y="90826"/>
                    </a:lnTo>
                    <a:lnTo>
                      <a:pt x="45078" y="79726"/>
                    </a:lnTo>
                    <a:lnTo>
                      <a:pt x="30791" y="71910"/>
                    </a:lnTo>
                    <a:lnTo>
                      <a:pt x="24962" y="64512"/>
                    </a:lnTo>
                    <a:lnTo>
                      <a:pt x="23850" y="54669"/>
                    </a:lnTo>
                    <a:lnTo>
                      <a:pt x="26131" y="43774"/>
                    </a:lnTo>
                    <a:lnTo>
                      <a:pt x="32604" y="35432"/>
                    </a:lnTo>
                    <a:lnTo>
                      <a:pt x="42710" y="30095"/>
                    </a:lnTo>
                    <a:lnTo>
                      <a:pt x="55892" y="28215"/>
                    </a:lnTo>
                    <a:lnTo>
                      <a:pt x="98801" y="28215"/>
                    </a:lnTo>
                    <a:lnTo>
                      <a:pt x="97281" y="26717"/>
                    </a:lnTo>
                    <a:lnTo>
                      <a:pt x="88999" y="21122"/>
                    </a:lnTo>
                    <a:lnTo>
                      <a:pt x="79751" y="17171"/>
                    </a:lnTo>
                    <a:lnTo>
                      <a:pt x="69391" y="14828"/>
                    </a:lnTo>
                    <a:lnTo>
                      <a:pt x="57772" y="14055"/>
                    </a:lnTo>
                    <a:close/>
                  </a:path>
                  <a:path w="797560" h="192404">
                    <a:moveTo>
                      <a:pt x="595515" y="157908"/>
                    </a:moveTo>
                    <a:lnTo>
                      <a:pt x="581647" y="166244"/>
                    </a:lnTo>
                    <a:lnTo>
                      <a:pt x="570364" y="171509"/>
                    </a:lnTo>
                    <a:lnTo>
                      <a:pt x="560198" y="174260"/>
                    </a:lnTo>
                    <a:lnTo>
                      <a:pt x="549681" y="175053"/>
                    </a:lnTo>
                    <a:lnTo>
                      <a:pt x="596344" y="175053"/>
                    </a:lnTo>
                    <a:lnTo>
                      <a:pt x="602602" y="171687"/>
                    </a:lnTo>
                    <a:lnTo>
                      <a:pt x="595515" y="157908"/>
                    </a:lnTo>
                    <a:close/>
                  </a:path>
                  <a:path w="797560" h="192404">
                    <a:moveTo>
                      <a:pt x="197802" y="39379"/>
                    </a:moveTo>
                    <a:lnTo>
                      <a:pt x="169837" y="39379"/>
                    </a:lnTo>
                    <a:lnTo>
                      <a:pt x="169837" y="173567"/>
                    </a:lnTo>
                    <a:lnTo>
                      <a:pt x="197802" y="173567"/>
                    </a:lnTo>
                    <a:lnTo>
                      <a:pt x="197802" y="76653"/>
                    </a:lnTo>
                    <a:lnTo>
                      <a:pt x="215953" y="56536"/>
                    </a:lnTo>
                    <a:lnTo>
                      <a:pt x="197802" y="56536"/>
                    </a:lnTo>
                    <a:lnTo>
                      <a:pt x="197802" y="39379"/>
                    </a:lnTo>
                    <a:close/>
                  </a:path>
                  <a:path w="797560" h="192404">
                    <a:moveTo>
                      <a:pt x="301792" y="32317"/>
                    </a:moveTo>
                    <a:lnTo>
                      <a:pt x="255562" y="32317"/>
                    </a:lnTo>
                    <a:lnTo>
                      <a:pt x="266612" y="34547"/>
                    </a:lnTo>
                    <a:lnTo>
                      <a:pt x="274937" y="40933"/>
                    </a:lnTo>
                    <a:lnTo>
                      <a:pt x="280136" y="50922"/>
                    </a:lnTo>
                    <a:lnTo>
                      <a:pt x="280229" y="51324"/>
                    </a:lnTo>
                    <a:lnTo>
                      <a:pt x="282016" y="64360"/>
                    </a:lnTo>
                    <a:lnTo>
                      <a:pt x="282016" y="173567"/>
                    </a:lnTo>
                    <a:lnTo>
                      <a:pt x="310349" y="173567"/>
                    </a:lnTo>
                    <a:lnTo>
                      <a:pt x="310349" y="76653"/>
                    </a:lnTo>
                    <a:lnTo>
                      <a:pt x="329046" y="56536"/>
                    </a:lnTo>
                    <a:lnTo>
                      <a:pt x="310349" y="56536"/>
                    </a:lnTo>
                    <a:lnTo>
                      <a:pt x="305507" y="37790"/>
                    </a:lnTo>
                    <a:lnTo>
                      <a:pt x="301792" y="32317"/>
                    </a:lnTo>
                    <a:close/>
                  </a:path>
                  <a:path w="797560" h="192404">
                    <a:moveTo>
                      <a:pt x="414254" y="32673"/>
                    </a:moveTo>
                    <a:lnTo>
                      <a:pt x="368109" y="32673"/>
                    </a:lnTo>
                    <a:lnTo>
                      <a:pt x="379159" y="34795"/>
                    </a:lnTo>
                    <a:lnTo>
                      <a:pt x="387431" y="40933"/>
                    </a:lnTo>
                    <a:lnTo>
                      <a:pt x="387549" y="41096"/>
                    </a:lnTo>
                    <a:lnTo>
                      <a:pt x="392735" y="50922"/>
                    </a:lnTo>
                    <a:lnTo>
                      <a:pt x="394563" y="64360"/>
                    </a:lnTo>
                    <a:lnTo>
                      <a:pt x="394563" y="173567"/>
                    </a:lnTo>
                    <a:lnTo>
                      <a:pt x="422516" y="173567"/>
                    </a:lnTo>
                    <a:lnTo>
                      <a:pt x="422516" y="91944"/>
                    </a:lnTo>
                    <a:lnTo>
                      <a:pt x="489661" y="91944"/>
                    </a:lnTo>
                    <a:lnTo>
                      <a:pt x="763342" y="91931"/>
                    </a:lnTo>
                    <a:lnTo>
                      <a:pt x="756395" y="77034"/>
                    </a:lnTo>
                    <a:lnTo>
                      <a:pt x="490042" y="77034"/>
                    </a:lnTo>
                    <a:lnTo>
                      <a:pt x="422516" y="77021"/>
                    </a:lnTo>
                    <a:lnTo>
                      <a:pt x="422516" y="60270"/>
                    </a:lnTo>
                    <a:lnTo>
                      <a:pt x="419408" y="41096"/>
                    </a:lnTo>
                    <a:lnTo>
                      <a:pt x="414254" y="32673"/>
                    </a:lnTo>
                    <a:close/>
                  </a:path>
                  <a:path w="797560" h="192404">
                    <a:moveTo>
                      <a:pt x="763342" y="91931"/>
                    </a:moveTo>
                    <a:lnTo>
                      <a:pt x="489661" y="91931"/>
                    </a:lnTo>
                    <a:lnTo>
                      <a:pt x="663397" y="91944"/>
                    </a:lnTo>
                    <a:lnTo>
                      <a:pt x="627786" y="173567"/>
                    </a:lnTo>
                    <a:lnTo>
                      <a:pt x="644550" y="173567"/>
                    </a:lnTo>
                    <a:lnTo>
                      <a:pt x="681621" y="91944"/>
                    </a:lnTo>
                    <a:lnTo>
                      <a:pt x="763348" y="91944"/>
                    </a:lnTo>
                    <a:close/>
                  </a:path>
                  <a:path w="797560" h="192404">
                    <a:moveTo>
                      <a:pt x="583928" y="29701"/>
                    </a:moveTo>
                    <a:lnTo>
                      <a:pt x="539584" y="29701"/>
                    </a:lnTo>
                    <a:lnTo>
                      <a:pt x="554487" y="32553"/>
                    </a:lnTo>
                    <a:lnTo>
                      <a:pt x="566174" y="40507"/>
                    </a:lnTo>
                    <a:lnTo>
                      <a:pt x="573799" y="52649"/>
                    </a:lnTo>
                    <a:lnTo>
                      <a:pt x="576529" y="68081"/>
                    </a:lnTo>
                    <a:lnTo>
                      <a:pt x="576529" y="77034"/>
                    </a:lnTo>
                    <a:lnTo>
                      <a:pt x="756395" y="77034"/>
                    </a:lnTo>
                    <a:lnTo>
                      <a:pt x="606933" y="77021"/>
                    </a:lnTo>
                    <a:lnTo>
                      <a:pt x="600868" y="51297"/>
                    </a:lnTo>
                    <a:lnTo>
                      <a:pt x="586770" y="31441"/>
                    </a:lnTo>
                    <a:lnTo>
                      <a:pt x="583928" y="29701"/>
                    </a:lnTo>
                    <a:close/>
                  </a:path>
                  <a:path w="797560" h="192404">
                    <a:moveTo>
                      <a:pt x="539241" y="14055"/>
                    </a:moveTo>
                    <a:lnTo>
                      <a:pt x="512656" y="18607"/>
                    </a:lnTo>
                    <a:lnTo>
                      <a:pt x="490255" y="31441"/>
                    </a:lnTo>
                    <a:lnTo>
                      <a:pt x="473142" y="51324"/>
                    </a:lnTo>
                    <a:lnTo>
                      <a:pt x="462406" y="77021"/>
                    </a:lnTo>
                    <a:lnTo>
                      <a:pt x="490045" y="77021"/>
                    </a:lnTo>
                    <a:lnTo>
                      <a:pt x="495379" y="57369"/>
                    </a:lnTo>
                    <a:lnTo>
                      <a:pt x="505879" y="42462"/>
                    </a:lnTo>
                    <a:lnTo>
                      <a:pt x="520846" y="33007"/>
                    </a:lnTo>
                    <a:lnTo>
                      <a:pt x="539584" y="29701"/>
                    </a:lnTo>
                    <a:lnTo>
                      <a:pt x="583928" y="29701"/>
                    </a:lnTo>
                    <a:lnTo>
                      <a:pt x="565811" y="18607"/>
                    </a:lnTo>
                    <a:lnTo>
                      <a:pt x="539241" y="14055"/>
                    </a:lnTo>
                    <a:close/>
                  </a:path>
                  <a:path w="797560" h="192404">
                    <a:moveTo>
                      <a:pt x="705768" y="0"/>
                    </a:moveTo>
                    <a:lnTo>
                      <a:pt x="697458" y="2269"/>
                    </a:lnTo>
                    <a:lnTo>
                      <a:pt x="690378" y="7178"/>
                    </a:lnTo>
                    <a:lnTo>
                      <a:pt x="685779" y="13723"/>
                    </a:lnTo>
                    <a:lnTo>
                      <a:pt x="684044" y="21066"/>
                    </a:lnTo>
                    <a:lnTo>
                      <a:pt x="685558" y="28368"/>
                    </a:lnTo>
                    <a:lnTo>
                      <a:pt x="708240" y="77021"/>
                    </a:lnTo>
                    <a:lnTo>
                      <a:pt x="756389" y="77021"/>
                    </a:lnTo>
                    <a:lnTo>
                      <a:pt x="725106" y="9940"/>
                    </a:lnTo>
                    <a:lnTo>
                      <a:pt x="720482" y="4080"/>
                    </a:lnTo>
                    <a:lnTo>
                      <a:pt x="713740" y="685"/>
                    </a:lnTo>
                    <a:lnTo>
                      <a:pt x="705768" y="0"/>
                    </a:lnTo>
                    <a:close/>
                  </a:path>
                  <a:path w="797560" h="192404">
                    <a:moveTo>
                      <a:pt x="98801" y="28215"/>
                    </a:moveTo>
                    <a:lnTo>
                      <a:pt x="55892" y="28215"/>
                    </a:lnTo>
                    <a:lnTo>
                      <a:pt x="70151" y="30306"/>
                    </a:lnTo>
                    <a:lnTo>
                      <a:pt x="81894" y="35994"/>
                    </a:lnTo>
                    <a:lnTo>
                      <a:pt x="89863" y="44407"/>
                    </a:lnTo>
                    <a:lnTo>
                      <a:pt x="92798" y="54669"/>
                    </a:lnTo>
                    <a:lnTo>
                      <a:pt x="92798" y="58010"/>
                    </a:lnTo>
                    <a:lnTo>
                      <a:pt x="92062" y="62861"/>
                    </a:lnTo>
                    <a:lnTo>
                      <a:pt x="90550" y="66976"/>
                    </a:lnTo>
                    <a:lnTo>
                      <a:pt x="106591" y="66976"/>
                    </a:lnTo>
                    <a:lnTo>
                      <a:pt x="113017" y="39379"/>
                    </a:lnTo>
                    <a:lnTo>
                      <a:pt x="197802" y="39379"/>
                    </a:lnTo>
                    <a:lnTo>
                      <a:pt x="197802" y="30336"/>
                    </a:lnTo>
                    <a:lnTo>
                      <a:pt x="100952" y="30336"/>
                    </a:lnTo>
                    <a:lnTo>
                      <a:pt x="98801" y="28215"/>
                    </a:lnTo>
                    <a:close/>
                  </a:path>
                  <a:path w="797560" h="192404">
                    <a:moveTo>
                      <a:pt x="265595" y="14055"/>
                    </a:moveTo>
                    <a:lnTo>
                      <a:pt x="248874" y="16133"/>
                    </a:lnTo>
                    <a:lnTo>
                      <a:pt x="233237" y="23137"/>
                    </a:lnTo>
                    <a:lnTo>
                      <a:pt x="216830" y="36220"/>
                    </a:lnTo>
                    <a:lnTo>
                      <a:pt x="197802" y="56536"/>
                    </a:lnTo>
                    <a:lnTo>
                      <a:pt x="215953" y="56536"/>
                    </a:lnTo>
                    <a:lnTo>
                      <a:pt x="218241" y="54000"/>
                    </a:lnTo>
                    <a:lnTo>
                      <a:pt x="232826" y="40504"/>
                    </a:lnTo>
                    <a:lnTo>
                      <a:pt x="244331" y="34003"/>
                    </a:lnTo>
                    <a:lnTo>
                      <a:pt x="255562" y="32317"/>
                    </a:lnTo>
                    <a:lnTo>
                      <a:pt x="301792" y="32317"/>
                    </a:lnTo>
                    <a:lnTo>
                      <a:pt x="296506" y="24532"/>
                    </a:lnTo>
                    <a:lnTo>
                      <a:pt x="283239" y="16656"/>
                    </a:lnTo>
                    <a:lnTo>
                      <a:pt x="265595" y="14055"/>
                    </a:lnTo>
                    <a:close/>
                  </a:path>
                  <a:path w="797560" h="192404">
                    <a:moveTo>
                      <a:pt x="377786" y="14055"/>
                    </a:moveTo>
                    <a:lnTo>
                      <a:pt x="361286" y="16133"/>
                    </a:lnTo>
                    <a:lnTo>
                      <a:pt x="345749" y="23137"/>
                    </a:lnTo>
                    <a:lnTo>
                      <a:pt x="329371" y="36220"/>
                    </a:lnTo>
                    <a:lnTo>
                      <a:pt x="310349" y="56536"/>
                    </a:lnTo>
                    <a:lnTo>
                      <a:pt x="329046" y="56536"/>
                    </a:lnTo>
                    <a:lnTo>
                      <a:pt x="330085" y="55419"/>
                    </a:lnTo>
                    <a:lnTo>
                      <a:pt x="341057" y="44632"/>
                    </a:lnTo>
                    <a:lnTo>
                      <a:pt x="350493" y="37617"/>
                    </a:lnTo>
                    <a:lnTo>
                      <a:pt x="359230" y="33816"/>
                    </a:lnTo>
                    <a:lnTo>
                      <a:pt x="368109" y="32673"/>
                    </a:lnTo>
                    <a:lnTo>
                      <a:pt x="414254" y="32673"/>
                    </a:lnTo>
                    <a:lnTo>
                      <a:pt x="410500" y="26537"/>
                    </a:lnTo>
                    <a:lnTo>
                      <a:pt x="396418" y="17292"/>
                    </a:lnTo>
                    <a:lnTo>
                      <a:pt x="377786" y="14055"/>
                    </a:lnTo>
                    <a:close/>
                  </a:path>
                  <a:path w="797560" h="192404">
                    <a:moveTo>
                      <a:pt x="197802" y="14804"/>
                    </a:moveTo>
                    <a:lnTo>
                      <a:pt x="191084" y="14804"/>
                    </a:lnTo>
                    <a:lnTo>
                      <a:pt x="100952" y="30336"/>
                    </a:lnTo>
                    <a:lnTo>
                      <a:pt x="197802" y="30336"/>
                    </a:lnTo>
                    <a:lnTo>
                      <a:pt x="197802" y="14804"/>
                    </a:lnTo>
                    <a:close/>
                  </a:path>
                </a:pathLst>
              </a:custGeom>
              <a:solidFill>
                <a:srgbClr val="717073"/>
              </a:solidFill>
            </p:spPr>
            <p:txBody>
              <a:bodyPr wrap="square" lIns="0" tIns="0" rIns="0" bIns="0" rtlCol="0"/>
              <a:lstStyle/>
              <a:p>
                <a:endParaRPr>
                  <a:latin typeface="Bahnschrift Light" panose="020B0502040204020203" pitchFamily="34" charset="0"/>
                </a:endParaRPr>
              </a:p>
            </p:txBody>
          </p:sp>
        </p:grpSp>
      </p:grpSp>
      <p:sp>
        <p:nvSpPr>
          <p:cNvPr id="19" name="object 10">
            <a:extLst>
              <a:ext uri="{FF2B5EF4-FFF2-40B4-BE49-F238E27FC236}">
                <a16:creationId xmlns:a16="http://schemas.microsoft.com/office/drawing/2014/main" id="{9566C5E2-EFF1-C25F-E99F-BE6195B88275}"/>
              </a:ext>
            </a:extLst>
          </p:cNvPr>
          <p:cNvSpPr/>
          <p:nvPr/>
        </p:nvSpPr>
        <p:spPr>
          <a:xfrm>
            <a:off x="11728691" y="61178"/>
            <a:ext cx="360000" cy="36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pPr algn="ctr"/>
            <a:endParaRPr>
              <a:latin typeface="Bahnschrift Light" panose="020B0502040204020203" pitchFamily="34" charset="0"/>
            </a:endParaRPr>
          </a:p>
        </p:txBody>
      </p:sp>
      <p:sp>
        <p:nvSpPr>
          <p:cNvPr id="20" name="CasellaDiTesto 19">
            <a:extLst>
              <a:ext uri="{FF2B5EF4-FFF2-40B4-BE49-F238E27FC236}">
                <a16:creationId xmlns:a16="http://schemas.microsoft.com/office/drawing/2014/main" id="{84269785-33DC-D79F-CFB8-CEE5FC64BB74}"/>
              </a:ext>
            </a:extLst>
          </p:cNvPr>
          <p:cNvSpPr txBox="1"/>
          <p:nvPr/>
        </p:nvSpPr>
        <p:spPr>
          <a:xfrm>
            <a:off x="11722582" y="148845"/>
            <a:ext cx="372218" cy="184666"/>
          </a:xfrm>
          <a:prstGeom prst="rect">
            <a:avLst/>
          </a:prstGeom>
          <a:noFill/>
        </p:spPr>
        <p:txBody>
          <a:bodyPr wrap="square" lIns="0" tIns="0" rIns="0" bIns="0" rtlCol="0" anchor="ctr" anchorCtr="1">
            <a:spAutoFit/>
          </a:bodyPr>
          <a:lstStyle>
            <a:defPPr>
              <a:defRPr lang="it-IT"/>
            </a:defPPr>
            <a:lvl1pPr>
              <a:defRPr sz="1200">
                <a:solidFill>
                  <a:schemeClr val="tx1">
                    <a:lumMod val="50000"/>
                    <a:lumOff val="50000"/>
                  </a:schemeClr>
                </a:solidFill>
                <a:latin typeface="Arial Nova Cond Light" panose="020B0306020202020204" pitchFamily="34" charset="0"/>
              </a:defRPr>
            </a:lvl1pPr>
          </a:lstStyle>
          <a:p>
            <a:pPr lvl="0"/>
            <a:fld id="{2FCF48F2-A5B0-4625-BE61-E03E8FD626E4}" type="slidenum">
              <a:rPr lang="it-IT" smtClean="0"/>
              <a:pPr lvl="0"/>
              <a:t>‹N›</a:t>
            </a:fld>
            <a:endParaRPr lang="it-IT"/>
          </a:p>
        </p:txBody>
      </p:sp>
      <p:sp>
        <p:nvSpPr>
          <p:cNvPr id="7" name="Segnaposto contenuto 4">
            <a:extLst>
              <a:ext uri="{FF2B5EF4-FFF2-40B4-BE49-F238E27FC236}">
                <a16:creationId xmlns:a16="http://schemas.microsoft.com/office/drawing/2014/main" id="{1C77B334-50AD-A796-9765-F8807CAEEBA0}"/>
              </a:ext>
            </a:extLst>
          </p:cNvPr>
          <p:cNvSpPr>
            <a:spLocks noGrp="1"/>
          </p:cNvSpPr>
          <p:nvPr>
            <p:ph sz="quarter" idx="11" hasCustomPrompt="1"/>
          </p:nvPr>
        </p:nvSpPr>
        <p:spPr>
          <a:xfrm>
            <a:off x="838200" y="973386"/>
            <a:ext cx="10515600" cy="249299"/>
          </a:xfrm>
          <a:prstGeom prst="rect">
            <a:avLst/>
          </a:prstGeom>
          <a:solidFill>
            <a:schemeClr val="tx1">
              <a:lumMod val="50000"/>
              <a:lumOff val="50000"/>
            </a:schemeClr>
          </a:solidFill>
        </p:spPr>
        <p:txBody>
          <a:bodyPr wrap="square" lIns="0" tIns="0" rIns="0" bIns="0">
            <a:spAutoFit/>
          </a:bodyPr>
          <a:lstStyle>
            <a:lvl1pPr marL="0" indent="0">
              <a:buNone/>
              <a:defRPr lang="it-IT" sz="1800" b="0" i="0" cap="all" baseline="0" smtClean="0">
                <a:solidFill>
                  <a:schemeClr val="bg1"/>
                </a:solidFill>
                <a:latin typeface="Arial Nova Cond" panose="020B0506020202020204" pitchFamily="34" charset="0"/>
                <a:cs typeface="Arial"/>
              </a:defRPr>
            </a:lvl1pPr>
            <a:lvl2pPr>
              <a:defRPr lang="it-IT" sz="1800" smtClean="0">
                <a:latin typeface="+mn-lt"/>
              </a:defRPr>
            </a:lvl2pPr>
            <a:lvl3pPr>
              <a:defRPr lang="it-IT" sz="1800" smtClean="0">
                <a:latin typeface="+mn-lt"/>
              </a:defRPr>
            </a:lvl3pPr>
            <a:lvl4pPr>
              <a:defRPr lang="it-IT" sz="1800" smtClean="0">
                <a:latin typeface="+mn-lt"/>
              </a:defRPr>
            </a:lvl4pPr>
            <a:lvl5pPr>
              <a:defRPr lang="it-IT" sz="1800">
                <a:latin typeface="+mn-lt"/>
              </a:defRPr>
            </a:lvl5pPr>
          </a:lstStyle>
          <a:p>
            <a:pPr marL="0" lvl="0"/>
            <a:r>
              <a:rPr lang="it-IT" dirty="0"/>
              <a:t>Fare clic per modificare lo stile del sottotitolo</a:t>
            </a:r>
          </a:p>
        </p:txBody>
      </p:sp>
    </p:spTree>
    <p:extLst>
      <p:ext uri="{BB962C8B-B14F-4D97-AF65-F5344CB8AC3E}">
        <p14:creationId xmlns:p14="http://schemas.microsoft.com/office/powerpoint/2010/main" val="298942273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D62122-3D04-3908-212F-24073A3F7B78}"/>
              </a:ext>
            </a:extLst>
          </p:cNvPr>
          <p:cNvSpPr>
            <a:spLocks noGrp="1"/>
          </p:cNvSpPr>
          <p:nvPr>
            <p:ph type="title"/>
          </p:nvPr>
        </p:nvSpPr>
        <p:spPr>
          <a:xfrm>
            <a:off x="838200" y="365125"/>
            <a:ext cx="10515600" cy="594522"/>
          </a:xfrm>
        </p:spPr>
        <p:txBody>
          <a:bodyPr/>
          <a:lstStyle/>
          <a:p>
            <a:r>
              <a:rPr lang="it-IT"/>
              <a:t>Fare clic per modificare lo stile del titolo dello schema</a:t>
            </a:r>
            <a:endParaRPr lang="it-IT" dirty="0"/>
          </a:p>
        </p:txBody>
      </p:sp>
      <p:grpSp>
        <p:nvGrpSpPr>
          <p:cNvPr id="6" name="Gruppo 5">
            <a:extLst>
              <a:ext uri="{FF2B5EF4-FFF2-40B4-BE49-F238E27FC236}">
                <a16:creationId xmlns:a16="http://schemas.microsoft.com/office/drawing/2014/main" id="{05F56844-EB9B-B1E2-CF77-9B8283EFE6A8}"/>
              </a:ext>
            </a:extLst>
          </p:cNvPr>
          <p:cNvGrpSpPr/>
          <p:nvPr/>
        </p:nvGrpSpPr>
        <p:grpSpPr>
          <a:xfrm>
            <a:off x="0" y="0"/>
            <a:ext cx="640255" cy="6858001"/>
            <a:chOff x="0" y="0"/>
            <a:chExt cx="640255" cy="6858001"/>
          </a:xfrm>
        </p:grpSpPr>
        <p:sp>
          <p:nvSpPr>
            <p:cNvPr id="7" name="Rettangolo 6">
              <a:extLst>
                <a:ext uri="{FF2B5EF4-FFF2-40B4-BE49-F238E27FC236}">
                  <a16:creationId xmlns:a16="http://schemas.microsoft.com/office/drawing/2014/main" id="{B9252BA8-66C8-88A3-BC14-AF0D128A6676}"/>
                </a:ext>
              </a:extLst>
            </p:cNvPr>
            <p:cNvSpPr/>
            <p:nvPr/>
          </p:nvSpPr>
          <p:spPr>
            <a:xfrm>
              <a:off x="0" y="0"/>
              <a:ext cx="6096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Immagine che contiene clipart&#10;&#10;Descrizione generata automaticamente">
              <a:extLst>
                <a:ext uri="{FF2B5EF4-FFF2-40B4-BE49-F238E27FC236}">
                  <a16:creationId xmlns:a16="http://schemas.microsoft.com/office/drawing/2014/main" id="{FE0DAB59-F10C-FEE5-BC1D-A630DC2B86F1}"/>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22076" r="53902"/>
            <a:stretch/>
          </p:blipFill>
          <p:spPr>
            <a:xfrm>
              <a:off x="1" y="1"/>
              <a:ext cx="640254" cy="6858000"/>
            </a:xfrm>
            <a:prstGeom prst="rect">
              <a:avLst/>
            </a:prstGeom>
          </p:spPr>
        </p:pic>
      </p:grpSp>
      <p:grpSp>
        <p:nvGrpSpPr>
          <p:cNvPr id="9" name="Gruppo 8">
            <a:extLst>
              <a:ext uri="{FF2B5EF4-FFF2-40B4-BE49-F238E27FC236}">
                <a16:creationId xmlns:a16="http://schemas.microsoft.com/office/drawing/2014/main" id="{21E282ED-8498-3A5E-6DAB-D68162ECEC20}"/>
              </a:ext>
            </a:extLst>
          </p:cNvPr>
          <p:cNvGrpSpPr/>
          <p:nvPr/>
        </p:nvGrpSpPr>
        <p:grpSpPr>
          <a:xfrm>
            <a:off x="725784" y="6190653"/>
            <a:ext cx="923925" cy="572694"/>
            <a:chOff x="4682837" y="5624741"/>
            <a:chExt cx="923925" cy="572694"/>
          </a:xfrm>
        </p:grpSpPr>
        <p:sp>
          <p:nvSpPr>
            <p:cNvPr id="10" name="object 3">
              <a:extLst>
                <a:ext uri="{FF2B5EF4-FFF2-40B4-BE49-F238E27FC236}">
                  <a16:creationId xmlns:a16="http://schemas.microsoft.com/office/drawing/2014/main" id="{B535E583-D754-D6DD-E9B1-EDED157E4B35}"/>
                </a:ext>
              </a:extLst>
            </p:cNvPr>
            <p:cNvSpPr/>
            <p:nvPr/>
          </p:nvSpPr>
          <p:spPr>
            <a:xfrm>
              <a:off x="4699838" y="5624741"/>
              <a:ext cx="314960" cy="334645"/>
            </a:xfrm>
            <a:custGeom>
              <a:avLst/>
              <a:gdLst/>
              <a:ahLst/>
              <a:cxnLst/>
              <a:rect l="l" t="t" r="r" b="b"/>
              <a:pathLst>
                <a:path w="314960" h="334645">
                  <a:moveTo>
                    <a:pt x="71983" y="298742"/>
                  </a:moveTo>
                  <a:lnTo>
                    <a:pt x="70675" y="290487"/>
                  </a:lnTo>
                  <a:lnTo>
                    <a:pt x="66370" y="283311"/>
                  </a:lnTo>
                  <a:lnTo>
                    <a:pt x="59397" y="278180"/>
                  </a:lnTo>
                  <a:lnTo>
                    <a:pt x="50977" y="276136"/>
                  </a:lnTo>
                  <a:lnTo>
                    <a:pt x="42710" y="277444"/>
                  </a:lnTo>
                  <a:lnTo>
                    <a:pt x="35547" y="281749"/>
                  </a:lnTo>
                  <a:lnTo>
                    <a:pt x="30403" y="288721"/>
                  </a:lnTo>
                  <a:lnTo>
                    <a:pt x="28371" y="297141"/>
                  </a:lnTo>
                  <a:lnTo>
                    <a:pt x="29679" y="305396"/>
                  </a:lnTo>
                  <a:lnTo>
                    <a:pt x="33985" y="312572"/>
                  </a:lnTo>
                  <a:lnTo>
                    <a:pt x="40957" y="317715"/>
                  </a:lnTo>
                  <a:lnTo>
                    <a:pt x="49377" y="319747"/>
                  </a:lnTo>
                  <a:lnTo>
                    <a:pt x="57645" y="318439"/>
                  </a:lnTo>
                  <a:lnTo>
                    <a:pt x="64808" y="314121"/>
                  </a:lnTo>
                  <a:lnTo>
                    <a:pt x="69951" y="307162"/>
                  </a:lnTo>
                  <a:lnTo>
                    <a:pt x="71983" y="298742"/>
                  </a:lnTo>
                  <a:close/>
                </a:path>
                <a:path w="314960" h="334645">
                  <a:moveTo>
                    <a:pt x="77774" y="131635"/>
                  </a:moveTo>
                  <a:lnTo>
                    <a:pt x="75819" y="124790"/>
                  </a:lnTo>
                  <a:lnTo>
                    <a:pt x="71069" y="118567"/>
                  </a:lnTo>
                  <a:lnTo>
                    <a:pt x="63931" y="113766"/>
                  </a:lnTo>
                  <a:lnTo>
                    <a:pt x="55676" y="111391"/>
                  </a:lnTo>
                  <a:lnTo>
                    <a:pt x="47853" y="111747"/>
                  </a:lnTo>
                  <a:lnTo>
                    <a:pt x="41338" y="114642"/>
                  </a:lnTo>
                  <a:lnTo>
                    <a:pt x="36995" y="119888"/>
                  </a:lnTo>
                  <a:lnTo>
                    <a:pt x="1244" y="196583"/>
                  </a:lnTo>
                  <a:lnTo>
                    <a:pt x="0" y="203288"/>
                  </a:lnTo>
                  <a:lnTo>
                    <a:pt x="1968" y="210146"/>
                  </a:lnTo>
                  <a:lnTo>
                    <a:pt x="6718" y="216357"/>
                  </a:lnTo>
                  <a:lnTo>
                    <a:pt x="13855" y="221145"/>
                  </a:lnTo>
                  <a:lnTo>
                    <a:pt x="22110" y="223532"/>
                  </a:lnTo>
                  <a:lnTo>
                    <a:pt x="29933" y="223177"/>
                  </a:lnTo>
                  <a:lnTo>
                    <a:pt x="36436" y="220268"/>
                  </a:lnTo>
                  <a:lnTo>
                    <a:pt x="40779" y="215023"/>
                  </a:lnTo>
                  <a:lnTo>
                    <a:pt x="76542" y="138328"/>
                  </a:lnTo>
                  <a:lnTo>
                    <a:pt x="77774" y="131635"/>
                  </a:lnTo>
                  <a:close/>
                </a:path>
                <a:path w="314960" h="334645">
                  <a:moveTo>
                    <a:pt x="163436" y="257454"/>
                  </a:moveTo>
                  <a:lnTo>
                    <a:pt x="162128" y="249199"/>
                  </a:lnTo>
                  <a:lnTo>
                    <a:pt x="157822" y="242023"/>
                  </a:lnTo>
                  <a:lnTo>
                    <a:pt x="150850" y="236893"/>
                  </a:lnTo>
                  <a:lnTo>
                    <a:pt x="142430" y="234848"/>
                  </a:lnTo>
                  <a:lnTo>
                    <a:pt x="134162" y="236156"/>
                  </a:lnTo>
                  <a:lnTo>
                    <a:pt x="127000" y="240461"/>
                  </a:lnTo>
                  <a:lnTo>
                    <a:pt x="121856" y="247434"/>
                  </a:lnTo>
                  <a:lnTo>
                    <a:pt x="119824" y="255866"/>
                  </a:lnTo>
                  <a:lnTo>
                    <a:pt x="121119" y="264121"/>
                  </a:lnTo>
                  <a:lnTo>
                    <a:pt x="125437" y="271297"/>
                  </a:lnTo>
                  <a:lnTo>
                    <a:pt x="132410" y="276440"/>
                  </a:lnTo>
                  <a:lnTo>
                    <a:pt x="140830" y="278472"/>
                  </a:lnTo>
                  <a:lnTo>
                    <a:pt x="149085" y="277164"/>
                  </a:lnTo>
                  <a:lnTo>
                    <a:pt x="156248" y="272846"/>
                  </a:lnTo>
                  <a:lnTo>
                    <a:pt x="161404" y="265874"/>
                  </a:lnTo>
                  <a:lnTo>
                    <a:pt x="163436" y="257454"/>
                  </a:lnTo>
                  <a:close/>
                </a:path>
                <a:path w="314960" h="334645">
                  <a:moveTo>
                    <a:pt x="169151" y="90652"/>
                  </a:moveTo>
                  <a:lnTo>
                    <a:pt x="167119" y="83921"/>
                  </a:lnTo>
                  <a:lnTo>
                    <a:pt x="162331" y="77787"/>
                  </a:lnTo>
                  <a:lnTo>
                    <a:pt x="155181" y="73025"/>
                  </a:lnTo>
                  <a:lnTo>
                    <a:pt x="146939" y="70612"/>
                  </a:lnTo>
                  <a:lnTo>
                    <a:pt x="139166" y="70891"/>
                  </a:lnTo>
                  <a:lnTo>
                    <a:pt x="132715" y="73660"/>
                  </a:lnTo>
                  <a:lnTo>
                    <a:pt x="128447" y="78752"/>
                  </a:lnTo>
                  <a:lnTo>
                    <a:pt x="83096" y="176009"/>
                  </a:lnTo>
                  <a:lnTo>
                    <a:pt x="81940" y="182549"/>
                  </a:lnTo>
                  <a:lnTo>
                    <a:pt x="83959" y="189280"/>
                  </a:lnTo>
                  <a:lnTo>
                    <a:pt x="88734" y="195414"/>
                  </a:lnTo>
                  <a:lnTo>
                    <a:pt x="95885" y="200177"/>
                  </a:lnTo>
                  <a:lnTo>
                    <a:pt x="104127" y="202590"/>
                  </a:lnTo>
                  <a:lnTo>
                    <a:pt x="111912" y="202311"/>
                  </a:lnTo>
                  <a:lnTo>
                    <a:pt x="118364" y="199529"/>
                  </a:lnTo>
                  <a:lnTo>
                    <a:pt x="122643" y="194437"/>
                  </a:lnTo>
                  <a:lnTo>
                    <a:pt x="167995" y="97193"/>
                  </a:lnTo>
                  <a:lnTo>
                    <a:pt x="169151" y="90652"/>
                  </a:lnTo>
                  <a:close/>
                </a:path>
                <a:path w="314960" h="334645">
                  <a:moveTo>
                    <a:pt x="273646" y="21069"/>
                  </a:moveTo>
                  <a:lnTo>
                    <a:pt x="271919" y="13716"/>
                  </a:lnTo>
                  <a:lnTo>
                    <a:pt x="267322" y="7175"/>
                  </a:lnTo>
                  <a:lnTo>
                    <a:pt x="260248" y="2260"/>
                  </a:lnTo>
                  <a:lnTo>
                    <a:pt x="251929" y="0"/>
                  </a:lnTo>
                  <a:lnTo>
                    <a:pt x="243967" y="685"/>
                  </a:lnTo>
                  <a:lnTo>
                    <a:pt x="237223" y="4076"/>
                  </a:lnTo>
                  <a:lnTo>
                    <a:pt x="232600" y="9931"/>
                  </a:lnTo>
                  <a:lnTo>
                    <a:pt x="161683" y="162001"/>
                  </a:lnTo>
                  <a:lnTo>
                    <a:pt x="160172" y="169303"/>
                  </a:lnTo>
                  <a:lnTo>
                    <a:pt x="161899" y="176657"/>
                  </a:lnTo>
                  <a:lnTo>
                    <a:pt x="166497" y="183197"/>
                  </a:lnTo>
                  <a:lnTo>
                    <a:pt x="173570" y="188112"/>
                  </a:lnTo>
                  <a:lnTo>
                    <a:pt x="181889" y="190385"/>
                  </a:lnTo>
                  <a:lnTo>
                    <a:pt x="189865" y="189687"/>
                  </a:lnTo>
                  <a:lnTo>
                    <a:pt x="196608" y="186296"/>
                  </a:lnTo>
                  <a:lnTo>
                    <a:pt x="201218" y="180441"/>
                  </a:lnTo>
                  <a:lnTo>
                    <a:pt x="272135" y="28371"/>
                  </a:lnTo>
                  <a:lnTo>
                    <a:pt x="273646" y="21069"/>
                  </a:lnTo>
                  <a:close/>
                </a:path>
                <a:path w="314960" h="334645">
                  <a:moveTo>
                    <a:pt x="287680" y="145935"/>
                  </a:moveTo>
                  <a:lnTo>
                    <a:pt x="285661" y="139204"/>
                  </a:lnTo>
                  <a:lnTo>
                    <a:pt x="280860" y="133070"/>
                  </a:lnTo>
                  <a:lnTo>
                    <a:pt x="273723" y="128308"/>
                  </a:lnTo>
                  <a:lnTo>
                    <a:pt x="265480" y="125895"/>
                  </a:lnTo>
                  <a:lnTo>
                    <a:pt x="257695" y="126174"/>
                  </a:lnTo>
                  <a:lnTo>
                    <a:pt x="251244" y="128943"/>
                  </a:lnTo>
                  <a:lnTo>
                    <a:pt x="246989" y="134048"/>
                  </a:lnTo>
                  <a:lnTo>
                    <a:pt x="201637" y="231279"/>
                  </a:lnTo>
                  <a:lnTo>
                    <a:pt x="200482" y="237820"/>
                  </a:lnTo>
                  <a:lnTo>
                    <a:pt x="202501" y="244551"/>
                  </a:lnTo>
                  <a:lnTo>
                    <a:pt x="207276" y="250698"/>
                  </a:lnTo>
                  <a:lnTo>
                    <a:pt x="214426" y="255460"/>
                  </a:lnTo>
                  <a:lnTo>
                    <a:pt x="222669" y="257873"/>
                  </a:lnTo>
                  <a:lnTo>
                    <a:pt x="230454" y="257594"/>
                  </a:lnTo>
                  <a:lnTo>
                    <a:pt x="236905" y="254812"/>
                  </a:lnTo>
                  <a:lnTo>
                    <a:pt x="241173" y="249720"/>
                  </a:lnTo>
                  <a:lnTo>
                    <a:pt x="286524" y="152488"/>
                  </a:lnTo>
                  <a:lnTo>
                    <a:pt x="287680" y="145935"/>
                  </a:lnTo>
                  <a:close/>
                </a:path>
                <a:path w="314960" h="334645">
                  <a:moveTo>
                    <a:pt x="314833" y="242189"/>
                  </a:moveTo>
                  <a:lnTo>
                    <a:pt x="312864" y="235331"/>
                  </a:lnTo>
                  <a:lnTo>
                    <a:pt x="308114" y="229120"/>
                  </a:lnTo>
                  <a:lnTo>
                    <a:pt x="300990" y="224320"/>
                  </a:lnTo>
                  <a:lnTo>
                    <a:pt x="292735" y="221932"/>
                  </a:lnTo>
                  <a:lnTo>
                    <a:pt x="284911" y="222288"/>
                  </a:lnTo>
                  <a:lnTo>
                    <a:pt x="278396" y="225196"/>
                  </a:lnTo>
                  <a:lnTo>
                    <a:pt x="274053" y="230441"/>
                  </a:lnTo>
                  <a:lnTo>
                    <a:pt x="238302" y="307136"/>
                  </a:lnTo>
                  <a:lnTo>
                    <a:pt x="237070" y="313829"/>
                  </a:lnTo>
                  <a:lnTo>
                    <a:pt x="239026" y="320687"/>
                  </a:lnTo>
                  <a:lnTo>
                    <a:pt x="243776" y="326898"/>
                  </a:lnTo>
                  <a:lnTo>
                    <a:pt x="250913" y="331698"/>
                  </a:lnTo>
                  <a:lnTo>
                    <a:pt x="259181" y="334073"/>
                  </a:lnTo>
                  <a:lnTo>
                    <a:pt x="266992" y="333717"/>
                  </a:lnTo>
                  <a:lnTo>
                    <a:pt x="273507" y="330822"/>
                  </a:lnTo>
                  <a:lnTo>
                    <a:pt x="277837" y="325577"/>
                  </a:lnTo>
                  <a:lnTo>
                    <a:pt x="313601" y="248881"/>
                  </a:lnTo>
                  <a:lnTo>
                    <a:pt x="314833" y="242189"/>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grpSp>
          <p:nvGrpSpPr>
            <p:cNvPr id="11" name="object 4">
              <a:extLst>
                <a:ext uri="{FF2B5EF4-FFF2-40B4-BE49-F238E27FC236}">
                  <a16:creationId xmlns:a16="http://schemas.microsoft.com/office/drawing/2014/main" id="{F74CFC9F-82F7-95D8-87B3-AFB8D682D778}"/>
                </a:ext>
              </a:extLst>
            </p:cNvPr>
            <p:cNvGrpSpPr/>
            <p:nvPr/>
          </p:nvGrpSpPr>
          <p:grpSpPr>
            <a:xfrm>
              <a:off x="4682837" y="5956135"/>
              <a:ext cx="923925" cy="241300"/>
              <a:chOff x="4682837" y="5851233"/>
              <a:chExt cx="923925" cy="241300"/>
            </a:xfrm>
          </p:grpSpPr>
          <p:sp>
            <p:nvSpPr>
              <p:cNvPr id="12" name="object 5">
                <a:extLst>
                  <a:ext uri="{FF2B5EF4-FFF2-40B4-BE49-F238E27FC236}">
                    <a16:creationId xmlns:a16="http://schemas.microsoft.com/office/drawing/2014/main" id="{C5D03F3C-0FD1-6210-159F-5B5C57A4D1C4}"/>
                  </a:ext>
                </a:extLst>
              </p:cNvPr>
              <p:cNvSpPr/>
              <p:nvPr/>
            </p:nvSpPr>
            <p:spPr>
              <a:xfrm>
                <a:off x="4846749" y="5851233"/>
                <a:ext cx="43815" cy="43815"/>
              </a:xfrm>
              <a:custGeom>
                <a:avLst/>
                <a:gdLst/>
                <a:ahLst/>
                <a:cxnLst/>
                <a:rect l="l" t="t" r="r" b="b"/>
                <a:pathLst>
                  <a:path w="43814" h="43814">
                    <a:moveTo>
                      <a:pt x="22607" y="0"/>
                    </a:moveTo>
                    <a:lnTo>
                      <a:pt x="14346" y="1305"/>
                    </a:lnTo>
                    <a:lnTo>
                      <a:pt x="7178" y="5611"/>
                    </a:lnTo>
                    <a:lnTo>
                      <a:pt x="2035" y="12576"/>
                    </a:lnTo>
                    <a:lnTo>
                      <a:pt x="0" y="21000"/>
                    </a:lnTo>
                    <a:lnTo>
                      <a:pt x="1306" y="29264"/>
                    </a:lnTo>
                    <a:lnTo>
                      <a:pt x="5616" y="36433"/>
                    </a:lnTo>
                    <a:lnTo>
                      <a:pt x="12589" y="41570"/>
                    </a:lnTo>
                    <a:lnTo>
                      <a:pt x="21010" y="43606"/>
                    </a:lnTo>
                    <a:lnTo>
                      <a:pt x="29272" y="42299"/>
                    </a:lnTo>
                    <a:lnTo>
                      <a:pt x="36440" y="37989"/>
                    </a:lnTo>
                    <a:lnTo>
                      <a:pt x="41583" y="31016"/>
                    </a:lnTo>
                    <a:lnTo>
                      <a:pt x="43613" y="22600"/>
                    </a:lnTo>
                    <a:lnTo>
                      <a:pt x="42307" y="14340"/>
                    </a:lnTo>
                    <a:lnTo>
                      <a:pt x="38000" y="7172"/>
                    </a:lnTo>
                    <a:lnTo>
                      <a:pt x="31029" y="2035"/>
                    </a:lnTo>
                    <a:lnTo>
                      <a:pt x="22607" y="0"/>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pic>
            <p:nvPicPr>
              <p:cNvPr id="13" name="object 6">
                <a:extLst>
                  <a:ext uri="{FF2B5EF4-FFF2-40B4-BE49-F238E27FC236}">
                    <a16:creationId xmlns:a16="http://schemas.microsoft.com/office/drawing/2014/main" id="{AE1E6226-0B67-BF50-0E09-B18CED7E4191}"/>
                  </a:ext>
                </a:extLst>
              </p:cNvPr>
              <p:cNvPicPr/>
              <p:nvPr/>
            </p:nvPicPr>
            <p:blipFill>
              <a:blip r:embed="rId3" cstate="print"/>
              <a:stretch>
                <a:fillRect/>
              </a:stretch>
            </p:blipFill>
            <p:spPr>
              <a:xfrm>
                <a:off x="4682837" y="5899778"/>
                <a:ext cx="113493" cy="190394"/>
              </a:xfrm>
              <a:prstGeom prst="rect">
                <a:avLst/>
              </a:prstGeom>
            </p:spPr>
          </p:pic>
          <p:sp>
            <p:nvSpPr>
              <p:cNvPr id="14" name="object 7">
                <a:extLst>
                  <a:ext uri="{FF2B5EF4-FFF2-40B4-BE49-F238E27FC236}">
                    <a16:creationId xmlns:a16="http://schemas.microsoft.com/office/drawing/2014/main" id="{F38B1298-AD71-7D2E-B5AB-B8B4199133BE}"/>
                  </a:ext>
                </a:extLst>
              </p:cNvPr>
              <p:cNvSpPr/>
              <p:nvPr/>
            </p:nvSpPr>
            <p:spPr>
              <a:xfrm>
                <a:off x="4808658" y="5899745"/>
                <a:ext cx="797560" cy="192405"/>
              </a:xfrm>
              <a:custGeom>
                <a:avLst/>
                <a:gdLst/>
                <a:ahLst/>
                <a:cxnLst/>
                <a:rect l="l" t="t" r="r" b="b"/>
                <a:pathLst>
                  <a:path w="797560" h="192404">
                    <a:moveTo>
                      <a:pt x="57105" y="177275"/>
                    </a:moveTo>
                    <a:lnTo>
                      <a:pt x="16014" y="177275"/>
                    </a:lnTo>
                    <a:lnTo>
                      <a:pt x="25041" y="183859"/>
                    </a:lnTo>
                    <a:lnTo>
                      <a:pt x="35914" y="188512"/>
                    </a:lnTo>
                    <a:lnTo>
                      <a:pt x="48670" y="191273"/>
                    </a:lnTo>
                    <a:lnTo>
                      <a:pt x="63347" y="192185"/>
                    </a:lnTo>
                    <a:lnTo>
                      <a:pt x="86134" y="188459"/>
                    </a:lnTo>
                    <a:lnTo>
                      <a:pt x="103905" y="178037"/>
                    </a:lnTo>
                    <a:lnTo>
                      <a:pt x="62167" y="178026"/>
                    </a:lnTo>
                    <a:lnTo>
                      <a:pt x="57105" y="177275"/>
                    </a:lnTo>
                    <a:close/>
                  </a:path>
                  <a:path w="797560" h="192404">
                    <a:moveTo>
                      <a:pt x="489661" y="91944"/>
                    </a:moveTo>
                    <a:lnTo>
                      <a:pt x="459752" y="91944"/>
                    </a:lnTo>
                    <a:lnTo>
                      <a:pt x="459315" y="96046"/>
                    </a:lnTo>
                    <a:lnTo>
                      <a:pt x="459105" y="100047"/>
                    </a:lnTo>
                    <a:lnTo>
                      <a:pt x="459105" y="104238"/>
                    </a:lnTo>
                    <a:lnTo>
                      <a:pt x="465087" y="139678"/>
                    </a:lnTo>
                    <a:lnTo>
                      <a:pt x="481798" y="167499"/>
                    </a:lnTo>
                    <a:lnTo>
                      <a:pt x="507384" y="185676"/>
                    </a:lnTo>
                    <a:lnTo>
                      <a:pt x="539991" y="192185"/>
                    </a:lnTo>
                    <a:lnTo>
                      <a:pt x="554957" y="191238"/>
                    </a:lnTo>
                    <a:lnTo>
                      <a:pt x="568915" y="187951"/>
                    </a:lnTo>
                    <a:lnTo>
                      <a:pt x="584064" y="181657"/>
                    </a:lnTo>
                    <a:lnTo>
                      <a:pt x="596344" y="175053"/>
                    </a:lnTo>
                    <a:lnTo>
                      <a:pt x="549681" y="175053"/>
                    </a:lnTo>
                    <a:lnTo>
                      <a:pt x="525360" y="169261"/>
                    </a:lnTo>
                    <a:lnTo>
                      <a:pt x="506388" y="153023"/>
                    </a:lnTo>
                    <a:lnTo>
                      <a:pt x="494058" y="128049"/>
                    </a:lnTo>
                    <a:lnTo>
                      <a:pt x="489661" y="96046"/>
                    </a:lnTo>
                    <a:lnTo>
                      <a:pt x="489661" y="91944"/>
                    </a:lnTo>
                    <a:close/>
                  </a:path>
                  <a:path w="797560" h="192404">
                    <a:moveTo>
                      <a:pt x="18262" y="137778"/>
                    </a:moveTo>
                    <a:lnTo>
                      <a:pt x="1117" y="137778"/>
                    </a:lnTo>
                    <a:lnTo>
                      <a:pt x="1117" y="190699"/>
                    </a:lnTo>
                    <a:lnTo>
                      <a:pt x="16014" y="190699"/>
                    </a:lnTo>
                    <a:lnTo>
                      <a:pt x="16014" y="177275"/>
                    </a:lnTo>
                    <a:lnTo>
                      <a:pt x="57105" y="177275"/>
                    </a:lnTo>
                    <a:lnTo>
                      <a:pt x="45624" y="175572"/>
                    </a:lnTo>
                    <a:lnTo>
                      <a:pt x="31589" y="168949"/>
                    </a:lnTo>
                    <a:lnTo>
                      <a:pt x="21885" y="159322"/>
                    </a:lnTo>
                    <a:lnTo>
                      <a:pt x="18262" y="147849"/>
                    </a:lnTo>
                    <a:lnTo>
                      <a:pt x="18262" y="137778"/>
                    </a:lnTo>
                    <a:close/>
                  </a:path>
                  <a:path w="797560" h="192404">
                    <a:moveTo>
                      <a:pt x="763348" y="91944"/>
                    </a:moveTo>
                    <a:lnTo>
                      <a:pt x="715200" y="91944"/>
                    </a:lnTo>
                    <a:lnTo>
                      <a:pt x="756475" y="180450"/>
                    </a:lnTo>
                    <a:lnTo>
                      <a:pt x="761091" y="186308"/>
                    </a:lnTo>
                    <a:lnTo>
                      <a:pt x="767832" y="189701"/>
                    </a:lnTo>
                    <a:lnTo>
                      <a:pt x="775806" y="190385"/>
                    </a:lnTo>
                    <a:lnTo>
                      <a:pt x="784123" y="188121"/>
                    </a:lnTo>
                    <a:lnTo>
                      <a:pt x="791203" y="183212"/>
                    </a:lnTo>
                    <a:lnTo>
                      <a:pt x="795802" y="176666"/>
                    </a:lnTo>
                    <a:lnTo>
                      <a:pt x="797537" y="169319"/>
                    </a:lnTo>
                    <a:lnTo>
                      <a:pt x="796020" y="162004"/>
                    </a:lnTo>
                    <a:lnTo>
                      <a:pt x="763348" y="91944"/>
                    </a:lnTo>
                    <a:close/>
                  </a:path>
                  <a:path w="797560" h="192404">
                    <a:moveTo>
                      <a:pt x="226110" y="173567"/>
                    </a:moveTo>
                    <a:lnTo>
                      <a:pt x="141516" y="173567"/>
                    </a:lnTo>
                    <a:lnTo>
                      <a:pt x="141516" y="187359"/>
                    </a:lnTo>
                    <a:lnTo>
                      <a:pt x="226110" y="187359"/>
                    </a:lnTo>
                    <a:lnTo>
                      <a:pt x="226110" y="173567"/>
                    </a:lnTo>
                    <a:close/>
                  </a:path>
                  <a:path w="797560" h="192404">
                    <a:moveTo>
                      <a:pt x="338277" y="173567"/>
                    </a:moveTo>
                    <a:lnTo>
                      <a:pt x="254050" y="173567"/>
                    </a:lnTo>
                    <a:lnTo>
                      <a:pt x="254050" y="187359"/>
                    </a:lnTo>
                    <a:lnTo>
                      <a:pt x="338277" y="187359"/>
                    </a:lnTo>
                    <a:lnTo>
                      <a:pt x="338277" y="173567"/>
                    </a:lnTo>
                    <a:close/>
                  </a:path>
                  <a:path w="797560" h="192404">
                    <a:moveTo>
                      <a:pt x="450469" y="173567"/>
                    </a:moveTo>
                    <a:lnTo>
                      <a:pt x="366242" y="173567"/>
                    </a:lnTo>
                    <a:lnTo>
                      <a:pt x="366242" y="187359"/>
                    </a:lnTo>
                    <a:lnTo>
                      <a:pt x="450469" y="187359"/>
                    </a:lnTo>
                    <a:lnTo>
                      <a:pt x="450469" y="173567"/>
                    </a:lnTo>
                    <a:close/>
                  </a:path>
                  <a:path w="797560" h="192404">
                    <a:moveTo>
                      <a:pt x="665784" y="173567"/>
                    </a:moveTo>
                    <a:lnTo>
                      <a:pt x="613638" y="173567"/>
                    </a:lnTo>
                    <a:lnTo>
                      <a:pt x="613638" y="187359"/>
                    </a:lnTo>
                    <a:lnTo>
                      <a:pt x="665784" y="187359"/>
                    </a:lnTo>
                    <a:lnTo>
                      <a:pt x="665784" y="173567"/>
                    </a:lnTo>
                    <a:close/>
                  </a:path>
                  <a:path w="797560" h="192404">
                    <a:moveTo>
                      <a:pt x="57772" y="14055"/>
                    </a:moveTo>
                    <a:lnTo>
                      <a:pt x="34279" y="17595"/>
                    </a:lnTo>
                    <a:lnTo>
                      <a:pt x="16027" y="27561"/>
                    </a:lnTo>
                    <a:lnTo>
                      <a:pt x="4204" y="42976"/>
                    </a:lnTo>
                    <a:lnTo>
                      <a:pt x="0" y="62861"/>
                    </a:lnTo>
                    <a:lnTo>
                      <a:pt x="2537" y="78813"/>
                    </a:lnTo>
                    <a:lnTo>
                      <a:pt x="10802" y="92033"/>
                    </a:lnTo>
                    <a:lnTo>
                      <a:pt x="25776" y="103434"/>
                    </a:lnTo>
                    <a:lnTo>
                      <a:pt x="48437" y="113928"/>
                    </a:lnTo>
                    <a:lnTo>
                      <a:pt x="72699" y="124273"/>
                    </a:lnTo>
                    <a:lnTo>
                      <a:pt x="87912" y="133255"/>
                    </a:lnTo>
                    <a:lnTo>
                      <a:pt x="95786" y="142169"/>
                    </a:lnTo>
                    <a:lnTo>
                      <a:pt x="98031" y="152307"/>
                    </a:lnTo>
                    <a:lnTo>
                      <a:pt x="95320" y="162623"/>
                    </a:lnTo>
                    <a:lnTo>
                      <a:pt x="87818" y="170768"/>
                    </a:lnTo>
                    <a:lnTo>
                      <a:pt x="76476" y="176115"/>
                    </a:lnTo>
                    <a:lnTo>
                      <a:pt x="62242" y="178037"/>
                    </a:lnTo>
                    <a:lnTo>
                      <a:pt x="103924" y="178026"/>
                    </a:lnTo>
                    <a:lnTo>
                      <a:pt x="115493" y="162004"/>
                    </a:lnTo>
                    <a:lnTo>
                      <a:pt x="119621" y="141512"/>
                    </a:lnTo>
                    <a:lnTo>
                      <a:pt x="117245" y="125574"/>
                    </a:lnTo>
                    <a:lnTo>
                      <a:pt x="109280" y="112674"/>
                    </a:lnTo>
                    <a:lnTo>
                      <a:pt x="94471" y="101521"/>
                    </a:lnTo>
                    <a:lnTo>
                      <a:pt x="71564" y="90826"/>
                    </a:lnTo>
                    <a:lnTo>
                      <a:pt x="45078" y="79726"/>
                    </a:lnTo>
                    <a:lnTo>
                      <a:pt x="30791" y="71910"/>
                    </a:lnTo>
                    <a:lnTo>
                      <a:pt x="24962" y="64512"/>
                    </a:lnTo>
                    <a:lnTo>
                      <a:pt x="23850" y="54669"/>
                    </a:lnTo>
                    <a:lnTo>
                      <a:pt x="26131" y="43774"/>
                    </a:lnTo>
                    <a:lnTo>
                      <a:pt x="32604" y="35432"/>
                    </a:lnTo>
                    <a:lnTo>
                      <a:pt x="42710" y="30095"/>
                    </a:lnTo>
                    <a:lnTo>
                      <a:pt x="55892" y="28215"/>
                    </a:lnTo>
                    <a:lnTo>
                      <a:pt x="98801" y="28215"/>
                    </a:lnTo>
                    <a:lnTo>
                      <a:pt x="97281" y="26717"/>
                    </a:lnTo>
                    <a:lnTo>
                      <a:pt x="88999" y="21122"/>
                    </a:lnTo>
                    <a:lnTo>
                      <a:pt x="79751" y="17171"/>
                    </a:lnTo>
                    <a:lnTo>
                      <a:pt x="69391" y="14828"/>
                    </a:lnTo>
                    <a:lnTo>
                      <a:pt x="57772" y="14055"/>
                    </a:lnTo>
                    <a:close/>
                  </a:path>
                  <a:path w="797560" h="192404">
                    <a:moveTo>
                      <a:pt x="595515" y="157908"/>
                    </a:moveTo>
                    <a:lnTo>
                      <a:pt x="581647" y="166244"/>
                    </a:lnTo>
                    <a:lnTo>
                      <a:pt x="570364" y="171509"/>
                    </a:lnTo>
                    <a:lnTo>
                      <a:pt x="560198" y="174260"/>
                    </a:lnTo>
                    <a:lnTo>
                      <a:pt x="549681" y="175053"/>
                    </a:lnTo>
                    <a:lnTo>
                      <a:pt x="596344" y="175053"/>
                    </a:lnTo>
                    <a:lnTo>
                      <a:pt x="602602" y="171687"/>
                    </a:lnTo>
                    <a:lnTo>
                      <a:pt x="595515" y="157908"/>
                    </a:lnTo>
                    <a:close/>
                  </a:path>
                  <a:path w="797560" h="192404">
                    <a:moveTo>
                      <a:pt x="197802" y="39379"/>
                    </a:moveTo>
                    <a:lnTo>
                      <a:pt x="169837" y="39379"/>
                    </a:lnTo>
                    <a:lnTo>
                      <a:pt x="169837" y="173567"/>
                    </a:lnTo>
                    <a:lnTo>
                      <a:pt x="197802" y="173567"/>
                    </a:lnTo>
                    <a:lnTo>
                      <a:pt x="197802" y="76653"/>
                    </a:lnTo>
                    <a:lnTo>
                      <a:pt x="215953" y="56536"/>
                    </a:lnTo>
                    <a:lnTo>
                      <a:pt x="197802" y="56536"/>
                    </a:lnTo>
                    <a:lnTo>
                      <a:pt x="197802" y="39379"/>
                    </a:lnTo>
                    <a:close/>
                  </a:path>
                  <a:path w="797560" h="192404">
                    <a:moveTo>
                      <a:pt x="301792" y="32317"/>
                    </a:moveTo>
                    <a:lnTo>
                      <a:pt x="255562" y="32317"/>
                    </a:lnTo>
                    <a:lnTo>
                      <a:pt x="266612" y="34547"/>
                    </a:lnTo>
                    <a:lnTo>
                      <a:pt x="274937" y="40933"/>
                    </a:lnTo>
                    <a:lnTo>
                      <a:pt x="280136" y="50922"/>
                    </a:lnTo>
                    <a:lnTo>
                      <a:pt x="280229" y="51324"/>
                    </a:lnTo>
                    <a:lnTo>
                      <a:pt x="282016" y="64360"/>
                    </a:lnTo>
                    <a:lnTo>
                      <a:pt x="282016" y="173567"/>
                    </a:lnTo>
                    <a:lnTo>
                      <a:pt x="310349" y="173567"/>
                    </a:lnTo>
                    <a:lnTo>
                      <a:pt x="310349" y="76653"/>
                    </a:lnTo>
                    <a:lnTo>
                      <a:pt x="329046" y="56536"/>
                    </a:lnTo>
                    <a:lnTo>
                      <a:pt x="310349" y="56536"/>
                    </a:lnTo>
                    <a:lnTo>
                      <a:pt x="305507" y="37790"/>
                    </a:lnTo>
                    <a:lnTo>
                      <a:pt x="301792" y="32317"/>
                    </a:lnTo>
                    <a:close/>
                  </a:path>
                  <a:path w="797560" h="192404">
                    <a:moveTo>
                      <a:pt x="414254" y="32673"/>
                    </a:moveTo>
                    <a:lnTo>
                      <a:pt x="368109" y="32673"/>
                    </a:lnTo>
                    <a:lnTo>
                      <a:pt x="379159" y="34795"/>
                    </a:lnTo>
                    <a:lnTo>
                      <a:pt x="387431" y="40933"/>
                    </a:lnTo>
                    <a:lnTo>
                      <a:pt x="387549" y="41096"/>
                    </a:lnTo>
                    <a:lnTo>
                      <a:pt x="392735" y="50922"/>
                    </a:lnTo>
                    <a:lnTo>
                      <a:pt x="394563" y="64360"/>
                    </a:lnTo>
                    <a:lnTo>
                      <a:pt x="394563" y="173567"/>
                    </a:lnTo>
                    <a:lnTo>
                      <a:pt x="422516" y="173567"/>
                    </a:lnTo>
                    <a:lnTo>
                      <a:pt x="422516" y="91944"/>
                    </a:lnTo>
                    <a:lnTo>
                      <a:pt x="489661" y="91944"/>
                    </a:lnTo>
                    <a:lnTo>
                      <a:pt x="763342" y="91931"/>
                    </a:lnTo>
                    <a:lnTo>
                      <a:pt x="756395" y="77034"/>
                    </a:lnTo>
                    <a:lnTo>
                      <a:pt x="490042" y="77034"/>
                    </a:lnTo>
                    <a:lnTo>
                      <a:pt x="422516" y="77021"/>
                    </a:lnTo>
                    <a:lnTo>
                      <a:pt x="422516" y="60270"/>
                    </a:lnTo>
                    <a:lnTo>
                      <a:pt x="419408" y="41096"/>
                    </a:lnTo>
                    <a:lnTo>
                      <a:pt x="414254" y="32673"/>
                    </a:lnTo>
                    <a:close/>
                  </a:path>
                  <a:path w="797560" h="192404">
                    <a:moveTo>
                      <a:pt x="763342" y="91931"/>
                    </a:moveTo>
                    <a:lnTo>
                      <a:pt x="489661" y="91931"/>
                    </a:lnTo>
                    <a:lnTo>
                      <a:pt x="663397" y="91944"/>
                    </a:lnTo>
                    <a:lnTo>
                      <a:pt x="627786" y="173567"/>
                    </a:lnTo>
                    <a:lnTo>
                      <a:pt x="644550" y="173567"/>
                    </a:lnTo>
                    <a:lnTo>
                      <a:pt x="681621" y="91944"/>
                    </a:lnTo>
                    <a:lnTo>
                      <a:pt x="763348" y="91944"/>
                    </a:lnTo>
                    <a:close/>
                  </a:path>
                  <a:path w="797560" h="192404">
                    <a:moveTo>
                      <a:pt x="583928" y="29701"/>
                    </a:moveTo>
                    <a:lnTo>
                      <a:pt x="539584" y="29701"/>
                    </a:lnTo>
                    <a:lnTo>
                      <a:pt x="554487" y="32553"/>
                    </a:lnTo>
                    <a:lnTo>
                      <a:pt x="566174" y="40507"/>
                    </a:lnTo>
                    <a:lnTo>
                      <a:pt x="573799" y="52649"/>
                    </a:lnTo>
                    <a:lnTo>
                      <a:pt x="576529" y="68081"/>
                    </a:lnTo>
                    <a:lnTo>
                      <a:pt x="576529" y="77034"/>
                    </a:lnTo>
                    <a:lnTo>
                      <a:pt x="756395" y="77034"/>
                    </a:lnTo>
                    <a:lnTo>
                      <a:pt x="606933" y="77021"/>
                    </a:lnTo>
                    <a:lnTo>
                      <a:pt x="600868" y="51297"/>
                    </a:lnTo>
                    <a:lnTo>
                      <a:pt x="586770" y="31441"/>
                    </a:lnTo>
                    <a:lnTo>
                      <a:pt x="583928" y="29701"/>
                    </a:lnTo>
                    <a:close/>
                  </a:path>
                  <a:path w="797560" h="192404">
                    <a:moveTo>
                      <a:pt x="539241" y="14055"/>
                    </a:moveTo>
                    <a:lnTo>
                      <a:pt x="512656" y="18607"/>
                    </a:lnTo>
                    <a:lnTo>
                      <a:pt x="490255" y="31441"/>
                    </a:lnTo>
                    <a:lnTo>
                      <a:pt x="473142" y="51324"/>
                    </a:lnTo>
                    <a:lnTo>
                      <a:pt x="462406" y="77021"/>
                    </a:lnTo>
                    <a:lnTo>
                      <a:pt x="490045" y="77021"/>
                    </a:lnTo>
                    <a:lnTo>
                      <a:pt x="495379" y="57369"/>
                    </a:lnTo>
                    <a:lnTo>
                      <a:pt x="505879" y="42462"/>
                    </a:lnTo>
                    <a:lnTo>
                      <a:pt x="520846" y="33007"/>
                    </a:lnTo>
                    <a:lnTo>
                      <a:pt x="539584" y="29701"/>
                    </a:lnTo>
                    <a:lnTo>
                      <a:pt x="583928" y="29701"/>
                    </a:lnTo>
                    <a:lnTo>
                      <a:pt x="565811" y="18607"/>
                    </a:lnTo>
                    <a:lnTo>
                      <a:pt x="539241" y="14055"/>
                    </a:lnTo>
                    <a:close/>
                  </a:path>
                  <a:path w="797560" h="192404">
                    <a:moveTo>
                      <a:pt x="705768" y="0"/>
                    </a:moveTo>
                    <a:lnTo>
                      <a:pt x="697458" y="2269"/>
                    </a:lnTo>
                    <a:lnTo>
                      <a:pt x="690378" y="7178"/>
                    </a:lnTo>
                    <a:lnTo>
                      <a:pt x="685779" y="13723"/>
                    </a:lnTo>
                    <a:lnTo>
                      <a:pt x="684044" y="21066"/>
                    </a:lnTo>
                    <a:lnTo>
                      <a:pt x="685558" y="28368"/>
                    </a:lnTo>
                    <a:lnTo>
                      <a:pt x="708240" y="77021"/>
                    </a:lnTo>
                    <a:lnTo>
                      <a:pt x="756389" y="77021"/>
                    </a:lnTo>
                    <a:lnTo>
                      <a:pt x="725106" y="9940"/>
                    </a:lnTo>
                    <a:lnTo>
                      <a:pt x="720482" y="4080"/>
                    </a:lnTo>
                    <a:lnTo>
                      <a:pt x="713740" y="685"/>
                    </a:lnTo>
                    <a:lnTo>
                      <a:pt x="705768" y="0"/>
                    </a:lnTo>
                    <a:close/>
                  </a:path>
                  <a:path w="797560" h="192404">
                    <a:moveTo>
                      <a:pt x="98801" y="28215"/>
                    </a:moveTo>
                    <a:lnTo>
                      <a:pt x="55892" y="28215"/>
                    </a:lnTo>
                    <a:lnTo>
                      <a:pt x="70151" y="30306"/>
                    </a:lnTo>
                    <a:lnTo>
                      <a:pt x="81894" y="35994"/>
                    </a:lnTo>
                    <a:lnTo>
                      <a:pt x="89863" y="44407"/>
                    </a:lnTo>
                    <a:lnTo>
                      <a:pt x="92798" y="54669"/>
                    </a:lnTo>
                    <a:lnTo>
                      <a:pt x="92798" y="58010"/>
                    </a:lnTo>
                    <a:lnTo>
                      <a:pt x="92062" y="62861"/>
                    </a:lnTo>
                    <a:lnTo>
                      <a:pt x="90550" y="66976"/>
                    </a:lnTo>
                    <a:lnTo>
                      <a:pt x="106591" y="66976"/>
                    </a:lnTo>
                    <a:lnTo>
                      <a:pt x="113017" y="39379"/>
                    </a:lnTo>
                    <a:lnTo>
                      <a:pt x="197802" y="39379"/>
                    </a:lnTo>
                    <a:lnTo>
                      <a:pt x="197802" y="30336"/>
                    </a:lnTo>
                    <a:lnTo>
                      <a:pt x="100952" y="30336"/>
                    </a:lnTo>
                    <a:lnTo>
                      <a:pt x="98801" y="28215"/>
                    </a:lnTo>
                    <a:close/>
                  </a:path>
                  <a:path w="797560" h="192404">
                    <a:moveTo>
                      <a:pt x="265595" y="14055"/>
                    </a:moveTo>
                    <a:lnTo>
                      <a:pt x="248874" y="16133"/>
                    </a:lnTo>
                    <a:lnTo>
                      <a:pt x="233237" y="23137"/>
                    </a:lnTo>
                    <a:lnTo>
                      <a:pt x="216830" y="36220"/>
                    </a:lnTo>
                    <a:lnTo>
                      <a:pt x="197802" y="56536"/>
                    </a:lnTo>
                    <a:lnTo>
                      <a:pt x="215953" y="56536"/>
                    </a:lnTo>
                    <a:lnTo>
                      <a:pt x="218241" y="54000"/>
                    </a:lnTo>
                    <a:lnTo>
                      <a:pt x="232826" y="40504"/>
                    </a:lnTo>
                    <a:lnTo>
                      <a:pt x="244331" y="34003"/>
                    </a:lnTo>
                    <a:lnTo>
                      <a:pt x="255562" y="32317"/>
                    </a:lnTo>
                    <a:lnTo>
                      <a:pt x="301792" y="32317"/>
                    </a:lnTo>
                    <a:lnTo>
                      <a:pt x="296506" y="24532"/>
                    </a:lnTo>
                    <a:lnTo>
                      <a:pt x="283239" y="16656"/>
                    </a:lnTo>
                    <a:lnTo>
                      <a:pt x="265595" y="14055"/>
                    </a:lnTo>
                    <a:close/>
                  </a:path>
                  <a:path w="797560" h="192404">
                    <a:moveTo>
                      <a:pt x="377786" y="14055"/>
                    </a:moveTo>
                    <a:lnTo>
                      <a:pt x="361286" y="16133"/>
                    </a:lnTo>
                    <a:lnTo>
                      <a:pt x="345749" y="23137"/>
                    </a:lnTo>
                    <a:lnTo>
                      <a:pt x="329371" y="36220"/>
                    </a:lnTo>
                    <a:lnTo>
                      <a:pt x="310349" y="56536"/>
                    </a:lnTo>
                    <a:lnTo>
                      <a:pt x="329046" y="56536"/>
                    </a:lnTo>
                    <a:lnTo>
                      <a:pt x="330085" y="55419"/>
                    </a:lnTo>
                    <a:lnTo>
                      <a:pt x="341057" y="44632"/>
                    </a:lnTo>
                    <a:lnTo>
                      <a:pt x="350493" y="37617"/>
                    </a:lnTo>
                    <a:lnTo>
                      <a:pt x="359230" y="33816"/>
                    </a:lnTo>
                    <a:lnTo>
                      <a:pt x="368109" y="32673"/>
                    </a:lnTo>
                    <a:lnTo>
                      <a:pt x="414254" y="32673"/>
                    </a:lnTo>
                    <a:lnTo>
                      <a:pt x="410500" y="26537"/>
                    </a:lnTo>
                    <a:lnTo>
                      <a:pt x="396418" y="17292"/>
                    </a:lnTo>
                    <a:lnTo>
                      <a:pt x="377786" y="14055"/>
                    </a:lnTo>
                    <a:close/>
                  </a:path>
                  <a:path w="797560" h="192404">
                    <a:moveTo>
                      <a:pt x="197802" y="14804"/>
                    </a:moveTo>
                    <a:lnTo>
                      <a:pt x="191084" y="14804"/>
                    </a:lnTo>
                    <a:lnTo>
                      <a:pt x="100952" y="30336"/>
                    </a:lnTo>
                    <a:lnTo>
                      <a:pt x="197802" y="30336"/>
                    </a:lnTo>
                    <a:lnTo>
                      <a:pt x="197802" y="14804"/>
                    </a:lnTo>
                    <a:close/>
                  </a:path>
                </a:pathLst>
              </a:custGeom>
              <a:solidFill>
                <a:srgbClr val="717073"/>
              </a:solidFill>
            </p:spPr>
            <p:txBody>
              <a:bodyPr wrap="square" lIns="0" tIns="0" rIns="0" bIns="0" rtlCol="0"/>
              <a:lstStyle/>
              <a:p>
                <a:endParaRPr>
                  <a:latin typeface="Bahnschrift Light" panose="020B0502040204020203" pitchFamily="34" charset="0"/>
                </a:endParaRPr>
              </a:p>
            </p:txBody>
          </p:sp>
        </p:grpSp>
      </p:grpSp>
      <p:sp>
        <p:nvSpPr>
          <p:cNvPr id="15" name="object 10">
            <a:extLst>
              <a:ext uri="{FF2B5EF4-FFF2-40B4-BE49-F238E27FC236}">
                <a16:creationId xmlns:a16="http://schemas.microsoft.com/office/drawing/2014/main" id="{52616961-7121-7260-84AA-86A80366E083}"/>
              </a:ext>
            </a:extLst>
          </p:cNvPr>
          <p:cNvSpPr/>
          <p:nvPr/>
        </p:nvSpPr>
        <p:spPr>
          <a:xfrm>
            <a:off x="11728691" y="61178"/>
            <a:ext cx="360000" cy="36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pPr algn="ctr"/>
            <a:endParaRPr>
              <a:latin typeface="Bahnschrift Light" panose="020B0502040204020203" pitchFamily="34" charset="0"/>
            </a:endParaRPr>
          </a:p>
        </p:txBody>
      </p:sp>
      <p:sp>
        <p:nvSpPr>
          <p:cNvPr id="16" name="CasellaDiTesto 15">
            <a:extLst>
              <a:ext uri="{FF2B5EF4-FFF2-40B4-BE49-F238E27FC236}">
                <a16:creationId xmlns:a16="http://schemas.microsoft.com/office/drawing/2014/main" id="{98FE7E46-3D34-261A-BE3C-314C031F5D82}"/>
              </a:ext>
            </a:extLst>
          </p:cNvPr>
          <p:cNvSpPr txBox="1"/>
          <p:nvPr/>
        </p:nvSpPr>
        <p:spPr>
          <a:xfrm>
            <a:off x="11722582" y="148845"/>
            <a:ext cx="372218" cy="184666"/>
          </a:xfrm>
          <a:prstGeom prst="rect">
            <a:avLst/>
          </a:prstGeom>
          <a:noFill/>
        </p:spPr>
        <p:txBody>
          <a:bodyPr wrap="square" lIns="0" tIns="0" rIns="0" bIns="0" rtlCol="0" anchor="ctr" anchorCtr="1">
            <a:spAutoFit/>
          </a:bodyPr>
          <a:lstStyle>
            <a:defPPr>
              <a:defRPr lang="it-IT"/>
            </a:defPPr>
            <a:lvl1pPr>
              <a:defRPr sz="1200">
                <a:solidFill>
                  <a:schemeClr val="tx1">
                    <a:lumMod val="50000"/>
                    <a:lumOff val="50000"/>
                  </a:schemeClr>
                </a:solidFill>
                <a:latin typeface="Arial Nova Cond Light" panose="020B0306020202020204" pitchFamily="34" charset="0"/>
              </a:defRPr>
            </a:lvl1pPr>
          </a:lstStyle>
          <a:p>
            <a:pPr lvl="0"/>
            <a:fld id="{2FCF48F2-A5B0-4625-BE61-E03E8FD626E4}" type="slidenum">
              <a:rPr lang="it-IT" smtClean="0"/>
              <a:pPr lvl="0"/>
              <a:t>‹N›</a:t>
            </a:fld>
            <a:endParaRPr lang="it-IT"/>
          </a:p>
        </p:txBody>
      </p:sp>
      <p:sp>
        <p:nvSpPr>
          <p:cNvPr id="4" name="Segnaposto contenuto 4">
            <a:extLst>
              <a:ext uri="{FF2B5EF4-FFF2-40B4-BE49-F238E27FC236}">
                <a16:creationId xmlns:a16="http://schemas.microsoft.com/office/drawing/2014/main" id="{63C99575-7E3F-3BB9-92E1-4D12BEE2D87E}"/>
              </a:ext>
            </a:extLst>
          </p:cNvPr>
          <p:cNvSpPr>
            <a:spLocks noGrp="1"/>
          </p:cNvSpPr>
          <p:nvPr>
            <p:ph sz="quarter" idx="11" hasCustomPrompt="1"/>
          </p:nvPr>
        </p:nvSpPr>
        <p:spPr>
          <a:xfrm>
            <a:off x="838200" y="973386"/>
            <a:ext cx="10515600" cy="249299"/>
          </a:xfrm>
          <a:prstGeom prst="rect">
            <a:avLst/>
          </a:prstGeom>
          <a:solidFill>
            <a:schemeClr val="tx1">
              <a:lumMod val="50000"/>
              <a:lumOff val="50000"/>
            </a:schemeClr>
          </a:solidFill>
        </p:spPr>
        <p:txBody>
          <a:bodyPr wrap="square" lIns="0" tIns="0" rIns="0" bIns="0">
            <a:spAutoFit/>
          </a:bodyPr>
          <a:lstStyle>
            <a:lvl1pPr marL="0" indent="0">
              <a:buNone/>
              <a:defRPr lang="it-IT" sz="1800" b="0" i="0" cap="all" baseline="0" smtClean="0">
                <a:solidFill>
                  <a:schemeClr val="bg1"/>
                </a:solidFill>
                <a:latin typeface="Arial Nova Cond" panose="020B0506020202020204" pitchFamily="34" charset="0"/>
                <a:cs typeface="Arial"/>
              </a:defRPr>
            </a:lvl1pPr>
            <a:lvl2pPr>
              <a:defRPr lang="it-IT" sz="1800" smtClean="0">
                <a:latin typeface="+mn-lt"/>
              </a:defRPr>
            </a:lvl2pPr>
            <a:lvl3pPr>
              <a:defRPr lang="it-IT" sz="1800" smtClean="0">
                <a:latin typeface="+mn-lt"/>
              </a:defRPr>
            </a:lvl3pPr>
            <a:lvl4pPr>
              <a:defRPr lang="it-IT" sz="1800" smtClean="0">
                <a:latin typeface="+mn-lt"/>
              </a:defRPr>
            </a:lvl4pPr>
            <a:lvl5pPr>
              <a:defRPr lang="it-IT" sz="1800">
                <a:latin typeface="+mn-lt"/>
              </a:defRPr>
            </a:lvl5pPr>
          </a:lstStyle>
          <a:p>
            <a:pPr marL="0" lvl="0"/>
            <a:r>
              <a:rPr lang="it-IT" dirty="0"/>
              <a:t>Fare clic per modificare lo stile del sottotitolo</a:t>
            </a:r>
          </a:p>
        </p:txBody>
      </p:sp>
    </p:spTree>
    <p:extLst>
      <p:ext uri="{BB962C8B-B14F-4D97-AF65-F5344CB8AC3E}">
        <p14:creationId xmlns:p14="http://schemas.microsoft.com/office/powerpoint/2010/main" val="154912144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2A446896-BDDD-2648-999E-A5A3B1148BB8}"/>
              </a:ext>
            </a:extLst>
          </p:cNvPr>
          <p:cNvGrpSpPr/>
          <p:nvPr/>
        </p:nvGrpSpPr>
        <p:grpSpPr>
          <a:xfrm>
            <a:off x="0" y="0"/>
            <a:ext cx="640255" cy="6858001"/>
            <a:chOff x="0" y="0"/>
            <a:chExt cx="640255" cy="6858001"/>
          </a:xfrm>
        </p:grpSpPr>
        <p:sp>
          <p:nvSpPr>
            <p:cNvPr id="6" name="Rettangolo 5">
              <a:extLst>
                <a:ext uri="{FF2B5EF4-FFF2-40B4-BE49-F238E27FC236}">
                  <a16:creationId xmlns:a16="http://schemas.microsoft.com/office/drawing/2014/main" id="{C90E1957-85B3-5FB6-F800-BDD118CBD193}"/>
                </a:ext>
              </a:extLst>
            </p:cNvPr>
            <p:cNvSpPr/>
            <p:nvPr/>
          </p:nvSpPr>
          <p:spPr>
            <a:xfrm>
              <a:off x="0" y="0"/>
              <a:ext cx="6096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descr="Immagine che contiene clipart&#10;&#10;Descrizione generata automaticamente">
              <a:extLst>
                <a:ext uri="{FF2B5EF4-FFF2-40B4-BE49-F238E27FC236}">
                  <a16:creationId xmlns:a16="http://schemas.microsoft.com/office/drawing/2014/main" id="{B4BFE079-153F-8710-E5EB-7F90308AD3AC}"/>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22076" r="53902"/>
            <a:stretch/>
          </p:blipFill>
          <p:spPr>
            <a:xfrm>
              <a:off x="1" y="1"/>
              <a:ext cx="640254" cy="6858000"/>
            </a:xfrm>
            <a:prstGeom prst="rect">
              <a:avLst/>
            </a:prstGeom>
          </p:spPr>
        </p:pic>
      </p:grpSp>
      <p:grpSp>
        <p:nvGrpSpPr>
          <p:cNvPr id="8" name="Gruppo 7">
            <a:extLst>
              <a:ext uri="{FF2B5EF4-FFF2-40B4-BE49-F238E27FC236}">
                <a16:creationId xmlns:a16="http://schemas.microsoft.com/office/drawing/2014/main" id="{F00F5111-DC5C-814B-6A51-86A26CE259EB}"/>
              </a:ext>
            </a:extLst>
          </p:cNvPr>
          <p:cNvGrpSpPr/>
          <p:nvPr/>
        </p:nvGrpSpPr>
        <p:grpSpPr>
          <a:xfrm>
            <a:off x="725784" y="6190653"/>
            <a:ext cx="923925" cy="572694"/>
            <a:chOff x="4682837" y="5624741"/>
            <a:chExt cx="923925" cy="572694"/>
          </a:xfrm>
        </p:grpSpPr>
        <p:sp>
          <p:nvSpPr>
            <p:cNvPr id="9" name="object 3">
              <a:extLst>
                <a:ext uri="{FF2B5EF4-FFF2-40B4-BE49-F238E27FC236}">
                  <a16:creationId xmlns:a16="http://schemas.microsoft.com/office/drawing/2014/main" id="{6387ABCA-6C77-3245-1A09-8C1168C6B4BD}"/>
                </a:ext>
              </a:extLst>
            </p:cNvPr>
            <p:cNvSpPr/>
            <p:nvPr/>
          </p:nvSpPr>
          <p:spPr>
            <a:xfrm>
              <a:off x="4699838" y="5624741"/>
              <a:ext cx="314960" cy="334645"/>
            </a:xfrm>
            <a:custGeom>
              <a:avLst/>
              <a:gdLst/>
              <a:ahLst/>
              <a:cxnLst/>
              <a:rect l="l" t="t" r="r" b="b"/>
              <a:pathLst>
                <a:path w="314960" h="334645">
                  <a:moveTo>
                    <a:pt x="71983" y="298742"/>
                  </a:moveTo>
                  <a:lnTo>
                    <a:pt x="70675" y="290487"/>
                  </a:lnTo>
                  <a:lnTo>
                    <a:pt x="66370" y="283311"/>
                  </a:lnTo>
                  <a:lnTo>
                    <a:pt x="59397" y="278180"/>
                  </a:lnTo>
                  <a:lnTo>
                    <a:pt x="50977" y="276136"/>
                  </a:lnTo>
                  <a:lnTo>
                    <a:pt x="42710" y="277444"/>
                  </a:lnTo>
                  <a:lnTo>
                    <a:pt x="35547" y="281749"/>
                  </a:lnTo>
                  <a:lnTo>
                    <a:pt x="30403" y="288721"/>
                  </a:lnTo>
                  <a:lnTo>
                    <a:pt x="28371" y="297141"/>
                  </a:lnTo>
                  <a:lnTo>
                    <a:pt x="29679" y="305396"/>
                  </a:lnTo>
                  <a:lnTo>
                    <a:pt x="33985" y="312572"/>
                  </a:lnTo>
                  <a:lnTo>
                    <a:pt x="40957" y="317715"/>
                  </a:lnTo>
                  <a:lnTo>
                    <a:pt x="49377" y="319747"/>
                  </a:lnTo>
                  <a:lnTo>
                    <a:pt x="57645" y="318439"/>
                  </a:lnTo>
                  <a:lnTo>
                    <a:pt x="64808" y="314121"/>
                  </a:lnTo>
                  <a:lnTo>
                    <a:pt x="69951" y="307162"/>
                  </a:lnTo>
                  <a:lnTo>
                    <a:pt x="71983" y="298742"/>
                  </a:lnTo>
                  <a:close/>
                </a:path>
                <a:path w="314960" h="334645">
                  <a:moveTo>
                    <a:pt x="77774" y="131635"/>
                  </a:moveTo>
                  <a:lnTo>
                    <a:pt x="75819" y="124790"/>
                  </a:lnTo>
                  <a:lnTo>
                    <a:pt x="71069" y="118567"/>
                  </a:lnTo>
                  <a:lnTo>
                    <a:pt x="63931" y="113766"/>
                  </a:lnTo>
                  <a:lnTo>
                    <a:pt x="55676" y="111391"/>
                  </a:lnTo>
                  <a:lnTo>
                    <a:pt x="47853" y="111747"/>
                  </a:lnTo>
                  <a:lnTo>
                    <a:pt x="41338" y="114642"/>
                  </a:lnTo>
                  <a:lnTo>
                    <a:pt x="36995" y="119888"/>
                  </a:lnTo>
                  <a:lnTo>
                    <a:pt x="1244" y="196583"/>
                  </a:lnTo>
                  <a:lnTo>
                    <a:pt x="0" y="203288"/>
                  </a:lnTo>
                  <a:lnTo>
                    <a:pt x="1968" y="210146"/>
                  </a:lnTo>
                  <a:lnTo>
                    <a:pt x="6718" y="216357"/>
                  </a:lnTo>
                  <a:lnTo>
                    <a:pt x="13855" y="221145"/>
                  </a:lnTo>
                  <a:lnTo>
                    <a:pt x="22110" y="223532"/>
                  </a:lnTo>
                  <a:lnTo>
                    <a:pt x="29933" y="223177"/>
                  </a:lnTo>
                  <a:lnTo>
                    <a:pt x="36436" y="220268"/>
                  </a:lnTo>
                  <a:lnTo>
                    <a:pt x="40779" y="215023"/>
                  </a:lnTo>
                  <a:lnTo>
                    <a:pt x="76542" y="138328"/>
                  </a:lnTo>
                  <a:lnTo>
                    <a:pt x="77774" y="131635"/>
                  </a:lnTo>
                  <a:close/>
                </a:path>
                <a:path w="314960" h="334645">
                  <a:moveTo>
                    <a:pt x="163436" y="257454"/>
                  </a:moveTo>
                  <a:lnTo>
                    <a:pt x="162128" y="249199"/>
                  </a:lnTo>
                  <a:lnTo>
                    <a:pt x="157822" y="242023"/>
                  </a:lnTo>
                  <a:lnTo>
                    <a:pt x="150850" y="236893"/>
                  </a:lnTo>
                  <a:lnTo>
                    <a:pt x="142430" y="234848"/>
                  </a:lnTo>
                  <a:lnTo>
                    <a:pt x="134162" y="236156"/>
                  </a:lnTo>
                  <a:lnTo>
                    <a:pt x="127000" y="240461"/>
                  </a:lnTo>
                  <a:lnTo>
                    <a:pt x="121856" y="247434"/>
                  </a:lnTo>
                  <a:lnTo>
                    <a:pt x="119824" y="255866"/>
                  </a:lnTo>
                  <a:lnTo>
                    <a:pt x="121119" y="264121"/>
                  </a:lnTo>
                  <a:lnTo>
                    <a:pt x="125437" y="271297"/>
                  </a:lnTo>
                  <a:lnTo>
                    <a:pt x="132410" y="276440"/>
                  </a:lnTo>
                  <a:lnTo>
                    <a:pt x="140830" y="278472"/>
                  </a:lnTo>
                  <a:lnTo>
                    <a:pt x="149085" y="277164"/>
                  </a:lnTo>
                  <a:lnTo>
                    <a:pt x="156248" y="272846"/>
                  </a:lnTo>
                  <a:lnTo>
                    <a:pt x="161404" y="265874"/>
                  </a:lnTo>
                  <a:lnTo>
                    <a:pt x="163436" y="257454"/>
                  </a:lnTo>
                  <a:close/>
                </a:path>
                <a:path w="314960" h="334645">
                  <a:moveTo>
                    <a:pt x="169151" y="90652"/>
                  </a:moveTo>
                  <a:lnTo>
                    <a:pt x="167119" y="83921"/>
                  </a:lnTo>
                  <a:lnTo>
                    <a:pt x="162331" y="77787"/>
                  </a:lnTo>
                  <a:lnTo>
                    <a:pt x="155181" y="73025"/>
                  </a:lnTo>
                  <a:lnTo>
                    <a:pt x="146939" y="70612"/>
                  </a:lnTo>
                  <a:lnTo>
                    <a:pt x="139166" y="70891"/>
                  </a:lnTo>
                  <a:lnTo>
                    <a:pt x="132715" y="73660"/>
                  </a:lnTo>
                  <a:lnTo>
                    <a:pt x="128447" y="78752"/>
                  </a:lnTo>
                  <a:lnTo>
                    <a:pt x="83096" y="176009"/>
                  </a:lnTo>
                  <a:lnTo>
                    <a:pt x="81940" y="182549"/>
                  </a:lnTo>
                  <a:lnTo>
                    <a:pt x="83959" y="189280"/>
                  </a:lnTo>
                  <a:lnTo>
                    <a:pt x="88734" y="195414"/>
                  </a:lnTo>
                  <a:lnTo>
                    <a:pt x="95885" y="200177"/>
                  </a:lnTo>
                  <a:lnTo>
                    <a:pt x="104127" y="202590"/>
                  </a:lnTo>
                  <a:lnTo>
                    <a:pt x="111912" y="202311"/>
                  </a:lnTo>
                  <a:lnTo>
                    <a:pt x="118364" y="199529"/>
                  </a:lnTo>
                  <a:lnTo>
                    <a:pt x="122643" y="194437"/>
                  </a:lnTo>
                  <a:lnTo>
                    <a:pt x="167995" y="97193"/>
                  </a:lnTo>
                  <a:lnTo>
                    <a:pt x="169151" y="90652"/>
                  </a:lnTo>
                  <a:close/>
                </a:path>
                <a:path w="314960" h="334645">
                  <a:moveTo>
                    <a:pt x="273646" y="21069"/>
                  </a:moveTo>
                  <a:lnTo>
                    <a:pt x="271919" y="13716"/>
                  </a:lnTo>
                  <a:lnTo>
                    <a:pt x="267322" y="7175"/>
                  </a:lnTo>
                  <a:lnTo>
                    <a:pt x="260248" y="2260"/>
                  </a:lnTo>
                  <a:lnTo>
                    <a:pt x="251929" y="0"/>
                  </a:lnTo>
                  <a:lnTo>
                    <a:pt x="243967" y="685"/>
                  </a:lnTo>
                  <a:lnTo>
                    <a:pt x="237223" y="4076"/>
                  </a:lnTo>
                  <a:lnTo>
                    <a:pt x="232600" y="9931"/>
                  </a:lnTo>
                  <a:lnTo>
                    <a:pt x="161683" y="162001"/>
                  </a:lnTo>
                  <a:lnTo>
                    <a:pt x="160172" y="169303"/>
                  </a:lnTo>
                  <a:lnTo>
                    <a:pt x="161899" y="176657"/>
                  </a:lnTo>
                  <a:lnTo>
                    <a:pt x="166497" y="183197"/>
                  </a:lnTo>
                  <a:lnTo>
                    <a:pt x="173570" y="188112"/>
                  </a:lnTo>
                  <a:lnTo>
                    <a:pt x="181889" y="190385"/>
                  </a:lnTo>
                  <a:lnTo>
                    <a:pt x="189865" y="189687"/>
                  </a:lnTo>
                  <a:lnTo>
                    <a:pt x="196608" y="186296"/>
                  </a:lnTo>
                  <a:lnTo>
                    <a:pt x="201218" y="180441"/>
                  </a:lnTo>
                  <a:lnTo>
                    <a:pt x="272135" y="28371"/>
                  </a:lnTo>
                  <a:lnTo>
                    <a:pt x="273646" y="21069"/>
                  </a:lnTo>
                  <a:close/>
                </a:path>
                <a:path w="314960" h="334645">
                  <a:moveTo>
                    <a:pt x="287680" y="145935"/>
                  </a:moveTo>
                  <a:lnTo>
                    <a:pt x="285661" y="139204"/>
                  </a:lnTo>
                  <a:lnTo>
                    <a:pt x="280860" y="133070"/>
                  </a:lnTo>
                  <a:lnTo>
                    <a:pt x="273723" y="128308"/>
                  </a:lnTo>
                  <a:lnTo>
                    <a:pt x="265480" y="125895"/>
                  </a:lnTo>
                  <a:lnTo>
                    <a:pt x="257695" y="126174"/>
                  </a:lnTo>
                  <a:lnTo>
                    <a:pt x="251244" y="128943"/>
                  </a:lnTo>
                  <a:lnTo>
                    <a:pt x="246989" y="134048"/>
                  </a:lnTo>
                  <a:lnTo>
                    <a:pt x="201637" y="231279"/>
                  </a:lnTo>
                  <a:lnTo>
                    <a:pt x="200482" y="237820"/>
                  </a:lnTo>
                  <a:lnTo>
                    <a:pt x="202501" y="244551"/>
                  </a:lnTo>
                  <a:lnTo>
                    <a:pt x="207276" y="250698"/>
                  </a:lnTo>
                  <a:lnTo>
                    <a:pt x="214426" y="255460"/>
                  </a:lnTo>
                  <a:lnTo>
                    <a:pt x="222669" y="257873"/>
                  </a:lnTo>
                  <a:lnTo>
                    <a:pt x="230454" y="257594"/>
                  </a:lnTo>
                  <a:lnTo>
                    <a:pt x="236905" y="254812"/>
                  </a:lnTo>
                  <a:lnTo>
                    <a:pt x="241173" y="249720"/>
                  </a:lnTo>
                  <a:lnTo>
                    <a:pt x="286524" y="152488"/>
                  </a:lnTo>
                  <a:lnTo>
                    <a:pt x="287680" y="145935"/>
                  </a:lnTo>
                  <a:close/>
                </a:path>
                <a:path w="314960" h="334645">
                  <a:moveTo>
                    <a:pt x="314833" y="242189"/>
                  </a:moveTo>
                  <a:lnTo>
                    <a:pt x="312864" y="235331"/>
                  </a:lnTo>
                  <a:lnTo>
                    <a:pt x="308114" y="229120"/>
                  </a:lnTo>
                  <a:lnTo>
                    <a:pt x="300990" y="224320"/>
                  </a:lnTo>
                  <a:lnTo>
                    <a:pt x="292735" y="221932"/>
                  </a:lnTo>
                  <a:lnTo>
                    <a:pt x="284911" y="222288"/>
                  </a:lnTo>
                  <a:lnTo>
                    <a:pt x="278396" y="225196"/>
                  </a:lnTo>
                  <a:lnTo>
                    <a:pt x="274053" y="230441"/>
                  </a:lnTo>
                  <a:lnTo>
                    <a:pt x="238302" y="307136"/>
                  </a:lnTo>
                  <a:lnTo>
                    <a:pt x="237070" y="313829"/>
                  </a:lnTo>
                  <a:lnTo>
                    <a:pt x="239026" y="320687"/>
                  </a:lnTo>
                  <a:lnTo>
                    <a:pt x="243776" y="326898"/>
                  </a:lnTo>
                  <a:lnTo>
                    <a:pt x="250913" y="331698"/>
                  </a:lnTo>
                  <a:lnTo>
                    <a:pt x="259181" y="334073"/>
                  </a:lnTo>
                  <a:lnTo>
                    <a:pt x="266992" y="333717"/>
                  </a:lnTo>
                  <a:lnTo>
                    <a:pt x="273507" y="330822"/>
                  </a:lnTo>
                  <a:lnTo>
                    <a:pt x="277837" y="325577"/>
                  </a:lnTo>
                  <a:lnTo>
                    <a:pt x="313601" y="248881"/>
                  </a:lnTo>
                  <a:lnTo>
                    <a:pt x="314833" y="242189"/>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grpSp>
          <p:nvGrpSpPr>
            <p:cNvPr id="10" name="object 4">
              <a:extLst>
                <a:ext uri="{FF2B5EF4-FFF2-40B4-BE49-F238E27FC236}">
                  <a16:creationId xmlns:a16="http://schemas.microsoft.com/office/drawing/2014/main" id="{992AF7CA-37AC-8AD3-07DA-D70D8214AA91}"/>
                </a:ext>
              </a:extLst>
            </p:cNvPr>
            <p:cNvGrpSpPr/>
            <p:nvPr/>
          </p:nvGrpSpPr>
          <p:grpSpPr>
            <a:xfrm>
              <a:off x="4682837" y="5956135"/>
              <a:ext cx="923925" cy="241300"/>
              <a:chOff x="4682837" y="5851233"/>
              <a:chExt cx="923925" cy="241300"/>
            </a:xfrm>
          </p:grpSpPr>
          <p:sp>
            <p:nvSpPr>
              <p:cNvPr id="11" name="object 5">
                <a:extLst>
                  <a:ext uri="{FF2B5EF4-FFF2-40B4-BE49-F238E27FC236}">
                    <a16:creationId xmlns:a16="http://schemas.microsoft.com/office/drawing/2014/main" id="{72C7DEC6-9BD9-B376-8594-6E95FA0A0146}"/>
                  </a:ext>
                </a:extLst>
              </p:cNvPr>
              <p:cNvSpPr/>
              <p:nvPr/>
            </p:nvSpPr>
            <p:spPr>
              <a:xfrm>
                <a:off x="4846749" y="5851233"/>
                <a:ext cx="43815" cy="43815"/>
              </a:xfrm>
              <a:custGeom>
                <a:avLst/>
                <a:gdLst/>
                <a:ahLst/>
                <a:cxnLst/>
                <a:rect l="l" t="t" r="r" b="b"/>
                <a:pathLst>
                  <a:path w="43814" h="43814">
                    <a:moveTo>
                      <a:pt x="22607" y="0"/>
                    </a:moveTo>
                    <a:lnTo>
                      <a:pt x="14346" y="1305"/>
                    </a:lnTo>
                    <a:lnTo>
                      <a:pt x="7178" y="5611"/>
                    </a:lnTo>
                    <a:lnTo>
                      <a:pt x="2035" y="12576"/>
                    </a:lnTo>
                    <a:lnTo>
                      <a:pt x="0" y="21000"/>
                    </a:lnTo>
                    <a:lnTo>
                      <a:pt x="1306" y="29264"/>
                    </a:lnTo>
                    <a:lnTo>
                      <a:pt x="5616" y="36433"/>
                    </a:lnTo>
                    <a:lnTo>
                      <a:pt x="12589" y="41570"/>
                    </a:lnTo>
                    <a:lnTo>
                      <a:pt x="21010" y="43606"/>
                    </a:lnTo>
                    <a:lnTo>
                      <a:pt x="29272" y="42299"/>
                    </a:lnTo>
                    <a:lnTo>
                      <a:pt x="36440" y="37989"/>
                    </a:lnTo>
                    <a:lnTo>
                      <a:pt x="41583" y="31016"/>
                    </a:lnTo>
                    <a:lnTo>
                      <a:pt x="43613" y="22600"/>
                    </a:lnTo>
                    <a:lnTo>
                      <a:pt x="42307" y="14340"/>
                    </a:lnTo>
                    <a:lnTo>
                      <a:pt x="38000" y="7172"/>
                    </a:lnTo>
                    <a:lnTo>
                      <a:pt x="31029" y="2035"/>
                    </a:lnTo>
                    <a:lnTo>
                      <a:pt x="22607" y="0"/>
                    </a:lnTo>
                    <a:close/>
                  </a:path>
                </a:pathLst>
              </a:custGeom>
              <a:solidFill>
                <a:srgbClr val="FEC352"/>
              </a:solidFill>
            </p:spPr>
            <p:txBody>
              <a:bodyPr wrap="square" lIns="0" tIns="0" rIns="0" bIns="0" rtlCol="0"/>
              <a:lstStyle/>
              <a:p>
                <a:endParaRPr>
                  <a:latin typeface="Bahnschrift Light" panose="020B0502040204020203" pitchFamily="34" charset="0"/>
                </a:endParaRPr>
              </a:p>
            </p:txBody>
          </p:sp>
          <p:pic>
            <p:nvPicPr>
              <p:cNvPr id="12" name="object 6">
                <a:extLst>
                  <a:ext uri="{FF2B5EF4-FFF2-40B4-BE49-F238E27FC236}">
                    <a16:creationId xmlns:a16="http://schemas.microsoft.com/office/drawing/2014/main" id="{41B609AF-00E3-3A42-CCDC-A56ADE287ADF}"/>
                  </a:ext>
                </a:extLst>
              </p:cNvPr>
              <p:cNvPicPr/>
              <p:nvPr/>
            </p:nvPicPr>
            <p:blipFill>
              <a:blip r:embed="rId3" cstate="print"/>
              <a:stretch>
                <a:fillRect/>
              </a:stretch>
            </p:blipFill>
            <p:spPr>
              <a:xfrm>
                <a:off x="4682837" y="5899778"/>
                <a:ext cx="113493" cy="190394"/>
              </a:xfrm>
              <a:prstGeom prst="rect">
                <a:avLst/>
              </a:prstGeom>
            </p:spPr>
          </p:pic>
          <p:sp>
            <p:nvSpPr>
              <p:cNvPr id="13" name="object 7">
                <a:extLst>
                  <a:ext uri="{FF2B5EF4-FFF2-40B4-BE49-F238E27FC236}">
                    <a16:creationId xmlns:a16="http://schemas.microsoft.com/office/drawing/2014/main" id="{72294CFB-1E2D-F020-F177-8B27664207D2}"/>
                  </a:ext>
                </a:extLst>
              </p:cNvPr>
              <p:cNvSpPr/>
              <p:nvPr/>
            </p:nvSpPr>
            <p:spPr>
              <a:xfrm>
                <a:off x="4808658" y="5899745"/>
                <a:ext cx="797560" cy="192405"/>
              </a:xfrm>
              <a:custGeom>
                <a:avLst/>
                <a:gdLst/>
                <a:ahLst/>
                <a:cxnLst/>
                <a:rect l="l" t="t" r="r" b="b"/>
                <a:pathLst>
                  <a:path w="797560" h="192404">
                    <a:moveTo>
                      <a:pt x="57105" y="177275"/>
                    </a:moveTo>
                    <a:lnTo>
                      <a:pt x="16014" y="177275"/>
                    </a:lnTo>
                    <a:lnTo>
                      <a:pt x="25041" y="183859"/>
                    </a:lnTo>
                    <a:lnTo>
                      <a:pt x="35914" y="188512"/>
                    </a:lnTo>
                    <a:lnTo>
                      <a:pt x="48670" y="191273"/>
                    </a:lnTo>
                    <a:lnTo>
                      <a:pt x="63347" y="192185"/>
                    </a:lnTo>
                    <a:lnTo>
                      <a:pt x="86134" y="188459"/>
                    </a:lnTo>
                    <a:lnTo>
                      <a:pt x="103905" y="178037"/>
                    </a:lnTo>
                    <a:lnTo>
                      <a:pt x="62167" y="178026"/>
                    </a:lnTo>
                    <a:lnTo>
                      <a:pt x="57105" y="177275"/>
                    </a:lnTo>
                    <a:close/>
                  </a:path>
                  <a:path w="797560" h="192404">
                    <a:moveTo>
                      <a:pt x="489661" y="91944"/>
                    </a:moveTo>
                    <a:lnTo>
                      <a:pt x="459752" y="91944"/>
                    </a:lnTo>
                    <a:lnTo>
                      <a:pt x="459315" y="96046"/>
                    </a:lnTo>
                    <a:lnTo>
                      <a:pt x="459105" y="100047"/>
                    </a:lnTo>
                    <a:lnTo>
                      <a:pt x="459105" y="104238"/>
                    </a:lnTo>
                    <a:lnTo>
                      <a:pt x="465087" y="139678"/>
                    </a:lnTo>
                    <a:lnTo>
                      <a:pt x="481798" y="167499"/>
                    </a:lnTo>
                    <a:lnTo>
                      <a:pt x="507384" y="185676"/>
                    </a:lnTo>
                    <a:lnTo>
                      <a:pt x="539991" y="192185"/>
                    </a:lnTo>
                    <a:lnTo>
                      <a:pt x="554957" y="191238"/>
                    </a:lnTo>
                    <a:lnTo>
                      <a:pt x="568915" y="187951"/>
                    </a:lnTo>
                    <a:lnTo>
                      <a:pt x="584064" y="181657"/>
                    </a:lnTo>
                    <a:lnTo>
                      <a:pt x="596344" y="175053"/>
                    </a:lnTo>
                    <a:lnTo>
                      <a:pt x="549681" y="175053"/>
                    </a:lnTo>
                    <a:lnTo>
                      <a:pt x="525360" y="169261"/>
                    </a:lnTo>
                    <a:lnTo>
                      <a:pt x="506388" y="153023"/>
                    </a:lnTo>
                    <a:lnTo>
                      <a:pt x="494058" y="128049"/>
                    </a:lnTo>
                    <a:lnTo>
                      <a:pt x="489661" y="96046"/>
                    </a:lnTo>
                    <a:lnTo>
                      <a:pt x="489661" y="91944"/>
                    </a:lnTo>
                    <a:close/>
                  </a:path>
                  <a:path w="797560" h="192404">
                    <a:moveTo>
                      <a:pt x="18262" y="137778"/>
                    </a:moveTo>
                    <a:lnTo>
                      <a:pt x="1117" y="137778"/>
                    </a:lnTo>
                    <a:lnTo>
                      <a:pt x="1117" y="190699"/>
                    </a:lnTo>
                    <a:lnTo>
                      <a:pt x="16014" y="190699"/>
                    </a:lnTo>
                    <a:lnTo>
                      <a:pt x="16014" y="177275"/>
                    </a:lnTo>
                    <a:lnTo>
                      <a:pt x="57105" y="177275"/>
                    </a:lnTo>
                    <a:lnTo>
                      <a:pt x="45624" y="175572"/>
                    </a:lnTo>
                    <a:lnTo>
                      <a:pt x="31589" y="168949"/>
                    </a:lnTo>
                    <a:lnTo>
                      <a:pt x="21885" y="159322"/>
                    </a:lnTo>
                    <a:lnTo>
                      <a:pt x="18262" y="147849"/>
                    </a:lnTo>
                    <a:lnTo>
                      <a:pt x="18262" y="137778"/>
                    </a:lnTo>
                    <a:close/>
                  </a:path>
                  <a:path w="797560" h="192404">
                    <a:moveTo>
                      <a:pt x="763348" y="91944"/>
                    </a:moveTo>
                    <a:lnTo>
                      <a:pt x="715200" y="91944"/>
                    </a:lnTo>
                    <a:lnTo>
                      <a:pt x="756475" y="180450"/>
                    </a:lnTo>
                    <a:lnTo>
                      <a:pt x="761091" y="186308"/>
                    </a:lnTo>
                    <a:lnTo>
                      <a:pt x="767832" y="189701"/>
                    </a:lnTo>
                    <a:lnTo>
                      <a:pt x="775806" y="190385"/>
                    </a:lnTo>
                    <a:lnTo>
                      <a:pt x="784123" y="188121"/>
                    </a:lnTo>
                    <a:lnTo>
                      <a:pt x="791203" y="183212"/>
                    </a:lnTo>
                    <a:lnTo>
                      <a:pt x="795802" y="176666"/>
                    </a:lnTo>
                    <a:lnTo>
                      <a:pt x="797537" y="169319"/>
                    </a:lnTo>
                    <a:lnTo>
                      <a:pt x="796020" y="162004"/>
                    </a:lnTo>
                    <a:lnTo>
                      <a:pt x="763348" y="91944"/>
                    </a:lnTo>
                    <a:close/>
                  </a:path>
                  <a:path w="797560" h="192404">
                    <a:moveTo>
                      <a:pt x="226110" y="173567"/>
                    </a:moveTo>
                    <a:lnTo>
                      <a:pt x="141516" y="173567"/>
                    </a:lnTo>
                    <a:lnTo>
                      <a:pt x="141516" y="187359"/>
                    </a:lnTo>
                    <a:lnTo>
                      <a:pt x="226110" y="187359"/>
                    </a:lnTo>
                    <a:lnTo>
                      <a:pt x="226110" y="173567"/>
                    </a:lnTo>
                    <a:close/>
                  </a:path>
                  <a:path w="797560" h="192404">
                    <a:moveTo>
                      <a:pt x="338277" y="173567"/>
                    </a:moveTo>
                    <a:lnTo>
                      <a:pt x="254050" y="173567"/>
                    </a:lnTo>
                    <a:lnTo>
                      <a:pt x="254050" y="187359"/>
                    </a:lnTo>
                    <a:lnTo>
                      <a:pt x="338277" y="187359"/>
                    </a:lnTo>
                    <a:lnTo>
                      <a:pt x="338277" y="173567"/>
                    </a:lnTo>
                    <a:close/>
                  </a:path>
                  <a:path w="797560" h="192404">
                    <a:moveTo>
                      <a:pt x="450469" y="173567"/>
                    </a:moveTo>
                    <a:lnTo>
                      <a:pt x="366242" y="173567"/>
                    </a:lnTo>
                    <a:lnTo>
                      <a:pt x="366242" y="187359"/>
                    </a:lnTo>
                    <a:lnTo>
                      <a:pt x="450469" y="187359"/>
                    </a:lnTo>
                    <a:lnTo>
                      <a:pt x="450469" y="173567"/>
                    </a:lnTo>
                    <a:close/>
                  </a:path>
                  <a:path w="797560" h="192404">
                    <a:moveTo>
                      <a:pt x="665784" y="173567"/>
                    </a:moveTo>
                    <a:lnTo>
                      <a:pt x="613638" y="173567"/>
                    </a:lnTo>
                    <a:lnTo>
                      <a:pt x="613638" y="187359"/>
                    </a:lnTo>
                    <a:lnTo>
                      <a:pt x="665784" y="187359"/>
                    </a:lnTo>
                    <a:lnTo>
                      <a:pt x="665784" y="173567"/>
                    </a:lnTo>
                    <a:close/>
                  </a:path>
                  <a:path w="797560" h="192404">
                    <a:moveTo>
                      <a:pt x="57772" y="14055"/>
                    </a:moveTo>
                    <a:lnTo>
                      <a:pt x="34279" y="17595"/>
                    </a:lnTo>
                    <a:lnTo>
                      <a:pt x="16027" y="27561"/>
                    </a:lnTo>
                    <a:lnTo>
                      <a:pt x="4204" y="42976"/>
                    </a:lnTo>
                    <a:lnTo>
                      <a:pt x="0" y="62861"/>
                    </a:lnTo>
                    <a:lnTo>
                      <a:pt x="2537" y="78813"/>
                    </a:lnTo>
                    <a:lnTo>
                      <a:pt x="10802" y="92033"/>
                    </a:lnTo>
                    <a:lnTo>
                      <a:pt x="25776" y="103434"/>
                    </a:lnTo>
                    <a:lnTo>
                      <a:pt x="48437" y="113928"/>
                    </a:lnTo>
                    <a:lnTo>
                      <a:pt x="72699" y="124273"/>
                    </a:lnTo>
                    <a:lnTo>
                      <a:pt x="87912" y="133255"/>
                    </a:lnTo>
                    <a:lnTo>
                      <a:pt x="95786" y="142169"/>
                    </a:lnTo>
                    <a:lnTo>
                      <a:pt x="98031" y="152307"/>
                    </a:lnTo>
                    <a:lnTo>
                      <a:pt x="95320" y="162623"/>
                    </a:lnTo>
                    <a:lnTo>
                      <a:pt x="87818" y="170768"/>
                    </a:lnTo>
                    <a:lnTo>
                      <a:pt x="76476" y="176115"/>
                    </a:lnTo>
                    <a:lnTo>
                      <a:pt x="62242" y="178037"/>
                    </a:lnTo>
                    <a:lnTo>
                      <a:pt x="103924" y="178026"/>
                    </a:lnTo>
                    <a:lnTo>
                      <a:pt x="115493" y="162004"/>
                    </a:lnTo>
                    <a:lnTo>
                      <a:pt x="119621" y="141512"/>
                    </a:lnTo>
                    <a:lnTo>
                      <a:pt x="117245" y="125574"/>
                    </a:lnTo>
                    <a:lnTo>
                      <a:pt x="109280" y="112674"/>
                    </a:lnTo>
                    <a:lnTo>
                      <a:pt x="94471" y="101521"/>
                    </a:lnTo>
                    <a:lnTo>
                      <a:pt x="71564" y="90826"/>
                    </a:lnTo>
                    <a:lnTo>
                      <a:pt x="45078" y="79726"/>
                    </a:lnTo>
                    <a:lnTo>
                      <a:pt x="30791" y="71910"/>
                    </a:lnTo>
                    <a:lnTo>
                      <a:pt x="24962" y="64512"/>
                    </a:lnTo>
                    <a:lnTo>
                      <a:pt x="23850" y="54669"/>
                    </a:lnTo>
                    <a:lnTo>
                      <a:pt x="26131" y="43774"/>
                    </a:lnTo>
                    <a:lnTo>
                      <a:pt x="32604" y="35432"/>
                    </a:lnTo>
                    <a:lnTo>
                      <a:pt x="42710" y="30095"/>
                    </a:lnTo>
                    <a:lnTo>
                      <a:pt x="55892" y="28215"/>
                    </a:lnTo>
                    <a:lnTo>
                      <a:pt x="98801" y="28215"/>
                    </a:lnTo>
                    <a:lnTo>
                      <a:pt x="97281" y="26717"/>
                    </a:lnTo>
                    <a:lnTo>
                      <a:pt x="88999" y="21122"/>
                    </a:lnTo>
                    <a:lnTo>
                      <a:pt x="79751" y="17171"/>
                    </a:lnTo>
                    <a:lnTo>
                      <a:pt x="69391" y="14828"/>
                    </a:lnTo>
                    <a:lnTo>
                      <a:pt x="57772" y="14055"/>
                    </a:lnTo>
                    <a:close/>
                  </a:path>
                  <a:path w="797560" h="192404">
                    <a:moveTo>
                      <a:pt x="595515" y="157908"/>
                    </a:moveTo>
                    <a:lnTo>
                      <a:pt x="581647" y="166244"/>
                    </a:lnTo>
                    <a:lnTo>
                      <a:pt x="570364" y="171509"/>
                    </a:lnTo>
                    <a:lnTo>
                      <a:pt x="560198" y="174260"/>
                    </a:lnTo>
                    <a:lnTo>
                      <a:pt x="549681" y="175053"/>
                    </a:lnTo>
                    <a:lnTo>
                      <a:pt x="596344" y="175053"/>
                    </a:lnTo>
                    <a:lnTo>
                      <a:pt x="602602" y="171687"/>
                    </a:lnTo>
                    <a:lnTo>
                      <a:pt x="595515" y="157908"/>
                    </a:lnTo>
                    <a:close/>
                  </a:path>
                  <a:path w="797560" h="192404">
                    <a:moveTo>
                      <a:pt x="197802" y="39379"/>
                    </a:moveTo>
                    <a:lnTo>
                      <a:pt x="169837" y="39379"/>
                    </a:lnTo>
                    <a:lnTo>
                      <a:pt x="169837" y="173567"/>
                    </a:lnTo>
                    <a:lnTo>
                      <a:pt x="197802" y="173567"/>
                    </a:lnTo>
                    <a:lnTo>
                      <a:pt x="197802" y="76653"/>
                    </a:lnTo>
                    <a:lnTo>
                      <a:pt x="215953" y="56536"/>
                    </a:lnTo>
                    <a:lnTo>
                      <a:pt x="197802" y="56536"/>
                    </a:lnTo>
                    <a:lnTo>
                      <a:pt x="197802" y="39379"/>
                    </a:lnTo>
                    <a:close/>
                  </a:path>
                  <a:path w="797560" h="192404">
                    <a:moveTo>
                      <a:pt x="301792" y="32317"/>
                    </a:moveTo>
                    <a:lnTo>
                      <a:pt x="255562" y="32317"/>
                    </a:lnTo>
                    <a:lnTo>
                      <a:pt x="266612" y="34547"/>
                    </a:lnTo>
                    <a:lnTo>
                      <a:pt x="274937" y="40933"/>
                    </a:lnTo>
                    <a:lnTo>
                      <a:pt x="280136" y="50922"/>
                    </a:lnTo>
                    <a:lnTo>
                      <a:pt x="280229" y="51324"/>
                    </a:lnTo>
                    <a:lnTo>
                      <a:pt x="282016" y="64360"/>
                    </a:lnTo>
                    <a:lnTo>
                      <a:pt x="282016" y="173567"/>
                    </a:lnTo>
                    <a:lnTo>
                      <a:pt x="310349" y="173567"/>
                    </a:lnTo>
                    <a:lnTo>
                      <a:pt x="310349" y="76653"/>
                    </a:lnTo>
                    <a:lnTo>
                      <a:pt x="329046" y="56536"/>
                    </a:lnTo>
                    <a:lnTo>
                      <a:pt x="310349" y="56536"/>
                    </a:lnTo>
                    <a:lnTo>
                      <a:pt x="305507" y="37790"/>
                    </a:lnTo>
                    <a:lnTo>
                      <a:pt x="301792" y="32317"/>
                    </a:lnTo>
                    <a:close/>
                  </a:path>
                  <a:path w="797560" h="192404">
                    <a:moveTo>
                      <a:pt x="414254" y="32673"/>
                    </a:moveTo>
                    <a:lnTo>
                      <a:pt x="368109" y="32673"/>
                    </a:lnTo>
                    <a:lnTo>
                      <a:pt x="379159" y="34795"/>
                    </a:lnTo>
                    <a:lnTo>
                      <a:pt x="387431" y="40933"/>
                    </a:lnTo>
                    <a:lnTo>
                      <a:pt x="387549" y="41096"/>
                    </a:lnTo>
                    <a:lnTo>
                      <a:pt x="392735" y="50922"/>
                    </a:lnTo>
                    <a:lnTo>
                      <a:pt x="394563" y="64360"/>
                    </a:lnTo>
                    <a:lnTo>
                      <a:pt x="394563" y="173567"/>
                    </a:lnTo>
                    <a:lnTo>
                      <a:pt x="422516" y="173567"/>
                    </a:lnTo>
                    <a:lnTo>
                      <a:pt x="422516" y="91944"/>
                    </a:lnTo>
                    <a:lnTo>
                      <a:pt x="489661" y="91944"/>
                    </a:lnTo>
                    <a:lnTo>
                      <a:pt x="763342" y="91931"/>
                    </a:lnTo>
                    <a:lnTo>
                      <a:pt x="756395" y="77034"/>
                    </a:lnTo>
                    <a:lnTo>
                      <a:pt x="490042" y="77034"/>
                    </a:lnTo>
                    <a:lnTo>
                      <a:pt x="422516" y="77021"/>
                    </a:lnTo>
                    <a:lnTo>
                      <a:pt x="422516" y="60270"/>
                    </a:lnTo>
                    <a:lnTo>
                      <a:pt x="419408" y="41096"/>
                    </a:lnTo>
                    <a:lnTo>
                      <a:pt x="414254" y="32673"/>
                    </a:lnTo>
                    <a:close/>
                  </a:path>
                  <a:path w="797560" h="192404">
                    <a:moveTo>
                      <a:pt x="763342" y="91931"/>
                    </a:moveTo>
                    <a:lnTo>
                      <a:pt x="489661" y="91931"/>
                    </a:lnTo>
                    <a:lnTo>
                      <a:pt x="663397" y="91944"/>
                    </a:lnTo>
                    <a:lnTo>
                      <a:pt x="627786" y="173567"/>
                    </a:lnTo>
                    <a:lnTo>
                      <a:pt x="644550" y="173567"/>
                    </a:lnTo>
                    <a:lnTo>
                      <a:pt x="681621" y="91944"/>
                    </a:lnTo>
                    <a:lnTo>
                      <a:pt x="763348" y="91944"/>
                    </a:lnTo>
                    <a:close/>
                  </a:path>
                  <a:path w="797560" h="192404">
                    <a:moveTo>
                      <a:pt x="583928" y="29701"/>
                    </a:moveTo>
                    <a:lnTo>
                      <a:pt x="539584" y="29701"/>
                    </a:lnTo>
                    <a:lnTo>
                      <a:pt x="554487" y="32553"/>
                    </a:lnTo>
                    <a:lnTo>
                      <a:pt x="566174" y="40507"/>
                    </a:lnTo>
                    <a:lnTo>
                      <a:pt x="573799" y="52649"/>
                    </a:lnTo>
                    <a:lnTo>
                      <a:pt x="576529" y="68081"/>
                    </a:lnTo>
                    <a:lnTo>
                      <a:pt x="576529" y="77034"/>
                    </a:lnTo>
                    <a:lnTo>
                      <a:pt x="756395" y="77034"/>
                    </a:lnTo>
                    <a:lnTo>
                      <a:pt x="606933" y="77021"/>
                    </a:lnTo>
                    <a:lnTo>
                      <a:pt x="600868" y="51297"/>
                    </a:lnTo>
                    <a:lnTo>
                      <a:pt x="586770" y="31441"/>
                    </a:lnTo>
                    <a:lnTo>
                      <a:pt x="583928" y="29701"/>
                    </a:lnTo>
                    <a:close/>
                  </a:path>
                  <a:path w="797560" h="192404">
                    <a:moveTo>
                      <a:pt x="539241" y="14055"/>
                    </a:moveTo>
                    <a:lnTo>
                      <a:pt x="512656" y="18607"/>
                    </a:lnTo>
                    <a:lnTo>
                      <a:pt x="490255" y="31441"/>
                    </a:lnTo>
                    <a:lnTo>
                      <a:pt x="473142" y="51324"/>
                    </a:lnTo>
                    <a:lnTo>
                      <a:pt x="462406" y="77021"/>
                    </a:lnTo>
                    <a:lnTo>
                      <a:pt x="490045" y="77021"/>
                    </a:lnTo>
                    <a:lnTo>
                      <a:pt x="495379" y="57369"/>
                    </a:lnTo>
                    <a:lnTo>
                      <a:pt x="505879" y="42462"/>
                    </a:lnTo>
                    <a:lnTo>
                      <a:pt x="520846" y="33007"/>
                    </a:lnTo>
                    <a:lnTo>
                      <a:pt x="539584" y="29701"/>
                    </a:lnTo>
                    <a:lnTo>
                      <a:pt x="583928" y="29701"/>
                    </a:lnTo>
                    <a:lnTo>
                      <a:pt x="565811" y="18607"/>
                    </a:lnTo>
                    <a:lnTo>
                      <a:pt x="539241" y="14055"/>
                    </a:lnTo>
                    <a:close/>
                  </a:path>
                  <a:path w="797560" h="192404">
                    <a:moveTo>
                      <a:pt x="705768" y="0"/>
                    </a:moveTo>
                    <a:lnTo>
                      <a:pt x="697458" y="2269"/>
                    </a:lnTo>
                    <a:lnTo>
                      <a:pt x="690378" y="7178"/>
                    </a:lnTo>
                    <a:lnTo>
                      <a:pt x="685779" y="13723"/>
                    </a:lnTo>
                    <a:lnTo>
                      <a:pt x="684044" y="21066"/>
                    </a:lnTo>
                    <a:lnTo>
                      <a:pt x="685558" y="28368"/>
                    </a:lnTo>
                    <a:lnTo>
                      <a:pt x="708240" y="77021"/>
                    </a:lnTo>
                    <a:lnTo>
                      <a:pt x="756389" y="77021"/>
                    </a:lnTo>
                    <a:lnTo>
                      <a:pt x="725106" y="9940"/>
                    </a:lnTo>
                    <a:lnTo>
                      <a:pt x="720482" y="4080"/>
                    </a:lnTo>
                    <a:lnTo>
                      <a:pt x="713740" y="685"/>
                    </a:lnTo>
                    <a:lnTo>
                      <a:pt x="705768" y="0"/>
                    </a:lnTo>
                    <a:close/>
                  </a:path>
                  <a:path w="797560" h="192404">
                    <a:moveTo>
                      <a:pt x="98801" y="28215"/>
                    </a:moveTo>
                    <a:lnTo>
                      <a:pt x="55892" y="28215"/>
                    </a:lnTo>
                    <a:lnTo>
                      <a:pt x="70151" y="30306"/>
                    </a:lnTo>
                    <a:lnTo>
                      <a:pt x="81894" y="35994"/>
                    </a:lnTo>
                    <a:lnTo>
                      <a:pt x="89863" y="44407"/>
                    </a:lnTo>
                    <a:lnTo>
                      <a:pt x="92798" y="54669"/>
                    </a:lnTo>
                    <a:lnTo>
                      <a:pt x="92798" y="58010"/>
                    </a:lnTo>
                    <a:lnTo>
                      <a:pt x="92062" y="62861"/>
                    </a:lnTo>
                    <a:lnTo>
                      <a:pt x="90550" y="66976"/>
                    </a:lnTo>
                    <a:lnTo>
                      <a:pt x="106591" y="66976"/>
                    </a:lnTo>
                    <a:lnTo>
                      <a:pt x="113017" y="39379"/>
                    </a:lnTo>
                    <a:lnTo>
                      <a:pt x="197802" y="39379"/>
                    </a:lnTo>
                    <a:lnTo>
                      <a:pt x="197802" y="30336"/>
                    </a:lnTo>
                    <a:lnTo>
                      <a:pt x="100952" y="30336"/>
                    </a:lnTo>
                    <a:lnTo>
                      <a:pt x="98801" y="28215"/>
                    </a:lnTo>
                    <a:close/>
                  </a:path>
                  <a:path w="797560" h="192404">
                    <a:moveTo>
                      <a:pt x="265595" y="14055"/>
                    </a:moveTo>
                    <a:lnTo>
                      <a:pt x="248874" y="16133"/>
                    </a:lnTo>
                    <a:lnTo>
                      <a:pt x="233237" y="23137"/>
                    </a:lnTo>
                    <a:lnTo>
                      <a:pt x="216830" y="36220"/>
                    </a:lnTo>
                    <a:lnTo>
                      <a:pt x="197802" y="56536"/>
                    </a:lnTo>
                    <a:lnTo>
                      <a:pt x="215953" y="56536"/>
                    </a:lnTo>
                    <a:lnTo>
                      <a:pt x="218241" y="54000"/>
                    </a:lnTo>
                    <a:lnTo>
                      <a:pt x="232826" y="40504"/>
                    </a:lnTo>
                    <a:lnTo>
                      <a:pt x="244331" y="34003"/>
                    </a:lnTo>
                    <a:lnTo>
                      <a:pt x="255562" y="32317"/>
                    </a:lnTo>
                    <a:lnTo>
                      <a:pt x="301792" y="32317"/>
                    </a:lnTo>
                    <a:lnTo>
                      <a:pt x="296506" y="24532"/>
                    </a:lnTo>
                    <a:lnTo>
                      <a:pt x="283239" y="16656"/>
                    </a:lnTo>
                    <a:lnTo>
                      <a:pt x="265595" y="14055"/>
                    </a:lnTo>
                    <a:close/>
                  </a:path>
                  <a:path w="797560" h="192404">
                    <a:moveTo>
                      <a:pt x="377786" y="14055"/>
                    </a:moveTo>
                    <a:lnTo>
                      <a:pt x="361286" y="16133"/>
                    </a:lnTo>
                    <a:lnTo>
                      <a:pt x="345749" y="23137"/>
                    </a:lnTo>
                    <a:lnTo>
                      <a:pt x="329371" y="36220"/>
                    </a:lnTo>
                    <a:lnTo>
                      <a:pt x="310349" y="56536"/>
                    </a:lnTo>
                    <a:lnTo>
                      <a:pt x="329046" y="56536"/>
                    </a:lnTo>
                    <a:lnTo>
                      <a:pt x="330085" y="55419"/>
                    </a:lnTo>
                    <a:lnTo>
                      <a:pt x="341057" y="44632"/>
                    </a:lnTo>
                    <a:lnTo>
                      <a:pt x="350493" y="37617"/>
                    </a:lnTo>
                    <a:lnTo>
                      <a:pt x="359230" y="33816"/>
                    </a:lnTo>
                    <a:lnTo>
                      <a:pt x="368109" y="32673"/>
                    </a:lnTo>
                    <a:lnTo>
                      <a:pt x="414254" y="32673"/>
                    </a:lnTo>
                    <a:lnTo>
                      <a:pt x="410500" y="26537"/>
                    </a:lnTo>
                    <a:lnTo>
                      <a:pt x="396418" y="17292"/>
                    </a:lnTo>
                    <a:lnTo>
                      <a:pt x="377786" y="14055"/>
                    </a:lnTo>
                    <a:close/>
                  </a:path>
                  <a:path w="797560" h="192404">
                    <a:moveTo>
                      <a:pt x="197802" y="14804"/>
                    </a:moveTo>
                    <a:lnTo>
                      <a:pt x="191084" y="14804"/>
                    </a:lnTo>
                    <a:lnTo>
                      <a:pt x="100952" y="30336"/>
                    </a:lnTo>
                    <a:lnTo>
                      <a:pt x="197802" y="30336"/>
                    </a:lnTo>
                    <a:lnTo>
                      <a:pt x="197802" y="14804"/>
                    </a:lnTo>
                    <a:close/>
                  </a:path>
                </a:pathLst>
              </a:custGeom>
              <a:solidFill>
                <a:srgbClr val="717073"/>
              </a:solidFill>
            </p:spPr>
            <p:txBody>
              <a:bodyPr wrap="square" lIns="0" tIns="0" rIns="0" bIns="0" rtlCol="0"/>
              <a:lstStyle/>
              <a:p>
                <a:endParaRPr>
                  <a:latin typeface="Bahnschrift Light" panose="020B0502040204020203" pitchFamily="34" charset="0"/>
                </a:endParaRPr>
              </a:p>
            </p:txBody>
          </p:sp>
        </p:grpSp>
      </p:grpSp>
      <p:sp>
        <p:nvSpPr>
          <p:cNvPr id="14" name="object 10">
            <a:extLst>
              <a:ext uri="{FF2B5EF4-FFF2-40B4-BE49-F238E27FC236}">
                <a16:creationId xmlns:a16="http://schemas.microsoft.com/office/drawing/2014/main" id="{C09F15A6-6CEB-3C96-4049-2540F0FFDB03}"/>
              </a:ext>
            </a:extLst>
          </p:cNvPr>
          <p:cNvSpPr/>
          <p:nvPr/>
        </p:nvSpPr>
        <p:spPr>
          <a:xfrm>
            <a:off x="11728691" y="61178"/>
            <a:ext cx="360000" cy="360000"/>
          </a:xfrm>
          <a:custGeom>
            <a:avLst/>
            <a:gdLst/>
            <a:ahLst/>
            <a:cxnLst/>
            <a:rect l="l" t="t" r="r" b="b"/>
            <a:pathLst>
              <a:path w="445134" h="445134">
                <a:moveTo>
                  <a:pt x="222351" y="444715"/>
                </a:moveTo>
                <a:lnTo>
                  <a:pt x="267165" y="440198"/>
                </a:lnTo>
                <a:lnTo>
                  <a:pt x="308904" y="427241"/>
                </a:lnTo>
                <a:lnTo>
                  <a:pt x="346673" y="406740"/>
                </a:lnTo>
                <a:lnTo>
                  <a:pt x="379580" y="379588"/>
                </a:lnTo>
                <a:lnTo>
                  <a:pt x="406731" y="346680"/>
                </a:lnTo>
                <a:lnTo>
                  <a:pt x="427230" y="308911"/>
                </a:lnTo>
                <a:lnTo>
                  <a:pt x="440186" y="267174"/>
                </a:lnTo>
                <a:lnTo>
                  <a:pt x="444703" y="222364"/>
                </a:lnTo>
                <a:lnTo>
                  <a:pt x="440186" y="177549"/>
                </a:lnTo>
                <a:lnTo>
                  <a:pt x="427230" y="135809"/>
                </a:lnTo>
                <a:lnTo>
                  <a:pt x="406731" y="98038"/>
                </a:lnTo>
                <a:lnTo>
                  <a:pt x="379580" y="65128"/>
                </a:lnTo>
                <a:lnTo>
                  <a:pt x="346673" y="37976"/>
                </a:lnTo>
                <a:lnTo>
                  <a:pt x="308904" y="17474"/>
                </a:lnTo>
                <a:lnTo>
                  <a:pt x="267165" y="4517"/>
                </a:lnTo>
                <a:lnTo>
                  <a:pt x="222351" y="0"/>
                </a:lnTo>
                <a:lnTo>
                  <a:pt x="177537" y="4517"/>
                </a:lnTo>
                <a:lnTo>
                  <a:pt x="135799" y="17474"/>
                </a:lnTo>
                <a:lnTo>
                  <a:pt x="98029" y="37976"/>
                </a:lnTo>
                <a:lnTo>
                  <a:pt x="65122" y="65128"/>
                </a:lnTo>
                <a:lnTo>
                  <a:pt x="37972" y="98038"/>
                </a:lnTo>
                <a:lnTo>
                  <a:pt x="17472" y="135809"/>
                </a:lnTo>
                <a:lnTo>
                  <a:pt x="4517" y="177549"/>
                </a:lnTo>
                <a:lnTo>
                  <a:pt x="0" y="222364"/>
                </a:lnTo>
                <a:lnTo>
                  <a:pt x="4517" y="267174"/>
                </a:lnTo>
                <a:lnTo>
                  <a:pt x="17472" y="308911"/>
                </a:lnTo>
                <a:lnTo>
                  <a:pt x="37972" y="346680"/>
                </a:lnTo>
                <a:lnTo>
                  <a:pt x="65122" y="379588"/>
                </a:lnTo>
                <a:lnTo>
                  <a:pt x="98029" y="406740"/>
                </a:lnTo>
                <a:lnTo>
                  <a:pt x="135799" y="427241"/>
                </a:lnTo>
                <a:lnTo>
                  <a:pt x="177537" y="440198"/>
                </a:lnTo>
                <a:lnTo>
                  <a:pt x="222351" y="444715"/>
                </a:lnTo>
                <a:close/>
              </a:path>
            </a:pathLst>
          </a:custGeom>
          <a:ln w="8890">
            <a:solidFill>
              <a:srgbClr val="FDBE56"/>
            </a:solidFill>
          </a:ln>
        </p:spPr>
        <p:txBody>
          <a:bodyPr wrap="square" lIns="0" tIns="0" rIns="0" bIns="0" rtlCol="0"/>
          <a:lstStyle/>
          <a:p>
            <a:pPr algn="ctr"/>
            <a:endParaRPr>
              <a:latin typeface="Bahnschrift Light" panose="020B0502040204020203" pitchFamily="34" charset="0"/>
            </a:endParaRPr>
          </a:p>
        </p:txBody>
      </p:sp>
      <p:sp>
        <p:nvSpPr>
          <p:cNvPr id="15" name="CasellaDiTesto 14">
            <a:extLst>
              <a:ext uri="{FF2B5EF4-FFF2-40B4-BE49-F238E27FC236}">
                <a16:creationId xmlns:a16="http://schemas.microsoft.com/office/drawing/2014/main" id="{566B62A7-E38F-EA50-CE3F-AAC55D93FD89}"/>
              </a:ext>
            </a:extLst>
          </p:cNvPr>
          <p:cNvSpPr txBox="1"/>
          <p:nvPr/>
        </p:nvSpPr>
        <p:spPr>
          <a:xfrm>
            <a:off x="11722582" y="148845"/>
            <a:ext cx="372218" cy="184666"/>
          </a:xfrm>
          <a:prstGeom prst="rect">
            <a:avLst/>
          </a:prstGeom>
          <a:noFill/>
        </p:spPr>
        <p:txBody>
          <a:bodyPr wrap="square" lIns="0" tIns="0" rIns="0" bIns="0" rtlCol="0" anchor="ctr" anchorCtr="1">
            <a:spAutoFit/>
          </a:bodyPr>
          <a:lstStyle>
            <a:defPPr>
              <a:defRPr lang="it-IT"/>
            </a:defPPr>
            <a:lvl1pPr>
              <a:defRPr sz="1200">
                <a:solidFill>
                  <a:schemeClr val="tx1">
                    <a:lumMod val="50000"/>
                    <a:lumOff val="50000"/>
                  </a:schemeClr>
                </a:solidFill>
                <a:latin typeface="Arial Nova Cond Light" panose="020B0306020202020204" pitchFamily="34" charset="0"/>
              </a:defRPr>
            </a:lvl1pPr>
          </a:lstStyle>
          <a:p>
            <a:pPr lvl="0"/>
            <a:fld id="{2FCF48F2-A5B0-4625-BE61-E03E8FD626E4}" type="slidenum">
              <a:rPr lang="it-IT" smtClean="0"/>
              <a:pPr lvl="0"/>
              <a:t>‹N›</a:t>
            </a:fld>
            <a:endParaRPr lang="it-IT"/>
          </a:p>
        </p:txBody>
      </p:sp>
    </p:spTree>
    <p:extLst>
      <p:ext uri="{BB962C8B-B14F-4D97-AF65-F5344CB8AC3E}">
        <p14:creationId xmlns:p14="http://schemas.microsoft.com/office/powerpoint/2010/main" val="278209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E5D6E39-8DF1-520E-4F96-FE229468953D}"/>
              </a:ext>
            </a:extLst>
          </p:cNvPr>
          <p:cNvSpPr>
            <a:spLocks noGrp="1"/>
          </p:cNvSpPr>
          <p:nvPr>
            <p:ph type="title"/>
          </p:nvPr>
        </p:nvSpPr>
        <p:spPr>
          <a:xfrm>
            <a:off x="838200" y="365125"/>
            <a:ext cx="10515600" cy="1038746"/>
          </a:xfrm>
          <a:prstGeom prst="rect">
            <a:avLst/>
          </a:prstGeom>
        </p:spPr>
        <p:txBody>
          <a:bodyPr vert="horz" wrap="square" lIns="0" tIns="12700" rIns="0" bIns="0" rtlCol="0">
            <a:spAutoFit/>
          </a:bodyPr>
          <a:lstStyle/>
          <a:p>
            <a:pPr marL="12700" lvl="0">
              <a:lnSpc>
                <a:spcPts val="4000"/>
              </a:lnSpc>
              <a:spcBef>
                <a:spcPts val="100"/>
              </a:spcBef>
            </a:pPr>
            <a:r>
              <a:rPr lang="it-IT"/>
              <a:t>Fare clic per modificare lo stile del titolo dello schema</a:t>
            </a:r>
          </a:p>
        </p:txBody>
      </p:sp>
    </p:spTree>
    <p:extLst>
      <p:ext uri="{BB962C8B-B14F-4D97-AF65-F5344CB8AC3E}">
        <p14:creationId xmlns:p14="http://schemas.microsoft.com/office/powerpoint/2010/main" val="258371698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hf sldNum="0" hdr="0" ftr="0" dt="0"/>
  <p:txStyles>
    <p:titleStyle>
      <a:lvl1pPr algn="l" defTabSz="914400" rtl="0" eaLnBrk="1" latinLnBrk="0" hangingPunct="1">
        <a:lnSpc>
          <a:spcPct val="90000"/>
        </a:lnSpc>
        <a:spcBef>
          <a:spcPct val="0"/>
        </a:spcBef>
        <a:buNone/>
        <a:defRPr lang="it-IT" sz="4200" b="0" i="0" kern="1200" cap="all" baseline="0">
          <a:solidFill>
            <a:srgbClr val="8A898C"/>
          </a:solidFill>
          <a:latin typeface="Arial Nova Cond Light" panose="020B0306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Arial Nova Cond Light" panose="020B03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Arial Nova Cond Light" panose="020B03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Nova Cond Light" panose="020B03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Nova Cond Light" panose="020B03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Nova Cond Light" panose="020B03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536293-4603-8B12-AFB7-076E8842081C}"/>
              </a:ext>
            </a:extLst>
          </p:cNvPr>
          <p:cNvSpPr>
            <a:spLocks noGrp="1"/>
          </p:cNvSpPr>
          <p:nvPr>
            <p:ph type="ctrTitle"/>
          </p:nvPr>
        </p:nvSpPr>
        <p:spPr/>
        <p:txBody>
          <a:bodyPr/>
          <a:lstStyle/>
          <a:p>
            <a:r>
              <a:rPr lang="it-IT"/>
              <a:t>Nuovo Fondiario ISMEA</a:t>
            </a:r>
          </a:p>
        </p:txBody>
      </p:sp>
      <p:sp>
        <p:nvSpPr>
          <p:cNvPr id="6" name="Text Placeholder 3">
            <a:extLst>
              <a:ext uri="{FF2B5EF4-FFF2-40B4-BE49-F238E27FC236}">
                <a16:creationId xmlns:a16="http://schemas.microsoft.com/office/drawing/2014/main" id="{2611A5DC-81D4-FDCB-16DB-26A5E7A76964}"/>
              </a:ext>
            </a:extLst>
          </p:cNvPr>
          <p:cNvSpPr>
            <a:spLocks noGrp="1"/>
          </p:cNvSpPr>
          <p:nvPr>
            <p:ph type="body" sz="quarter" idx="16"/>
          </p:nvPr>
        </p:nvSpPr>
        <p:spPr/>
        <p:txBody>
          <a:bodyPr/>
          <a:lstStyle/>
          <a:p>
            <a:r>
              <a:rPr lang="en-US"/>
              <a:t>Roma, </a:t>
            </a:r>
            <a:r>
              <a:rPr lang="en-US" err="1"/>
              <a:t>settembre</a:t>
            </a:r>
            <a:r>
              <a:rPr lang="en-US"/>
              <a:t> 2022</a:t>
            </a:r>
          </a:p>
        </p:txBody>
      </p:sp>
      <p:sp>
        <p:nvSpPr>
          <p:cNvPr id="7" name="Text Placeholder 4">
            <a:extLst>
              <a:ext uri="{FF2B5EF4-FFF2-40B4-BE49-F238E27FC236}">
                <a16:creationId xmlns:a16="http://schemas.microsoft.com/office/drawing/2014/main" id="{37D07C30-2D8D-2724-DE40-B5C6E0D42455}"/>
              </a:ext>
            </a:extLst>
          </p:cNvPr>
          <p:cNvSpPr>
            <a:spLocks noGrp="1"/>
          </p:cNvSpPr>
          <p:nvPr>
            <p:ph type="body" sz="quarter" idx="19"/>
          </p:nvPr>
        </p:nvSpPr>
        <p:spPr/>
        <p:txBody>
          <a:bodyPr/>
          <a:lstStyle/>
          <a:p>
            <a:r>
              <a:rPr lang="en-US"/>
              <a:t>Direzione Servizi per le Imprese</a:t>
            </a:r>
          </a:p>
        </p:txBody>
      </p:sp>
    </p:spTree>
    <p:extLst>
      <p:ext uri="{BB962C8B-B14F-4D97-AF65-F5344CB8AC3E}">
        <p14:creationId xmlns:p14="http://schemas.microsoft.com/office/powerpoint/2010/main" val="43504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73AC4A-1F1A-F6B1-CD44-7B751E0ED08A}"/>
              </a:ext>
            </a:extLst>
          </p:cNvPr>
          <p:cNvSpPr>
            <a:spLocks noGrp="1"/>
          </p:cNvSpPr>
          <p:nvPr>
            <p:ph type="title"/>
          </p:nvPr>
        </p:nvSpPr>
        <p:spPr>
          <a:xfrm>
            <a:off x="838200" y="365125"/>
            <a:ext cx="10515600" cy="594522"/>
          </a:xfrm>
        </p:spPr>
        <p:txBody>
          <a:bodyPr/>
          <a:lstStyle/>
          <a:p>
            <a:r>
              <a:rPr lang="it-IT" dirty="0"/>
              <a:t>Titoli di studio</a:t>
            </a:r>
            <a:endParaRPr lang="it-IT" sz="2800" dirty="0"/>
          </a:p>
        </p:txBody>
      </p:sp>
      <p:sp>
        <p:nvSpPr>
          <p:cNvPr id="5" name="Rectangle 1">
            <a:extLst>
              <a:ext uri="{FF2B5EF4-FFF2-40B4-BE49-F238E27FC236}">
                <a16:creationId xmlns:a16="http://schemas.microsoft.com/office/drawing/2014/main" id="{41A19283-3CEC-3F33-F03D-FE570FA35336}"/>
              </a:ext>
            </a:extLst>
          </p:cNvPr>
          <p:cNvSpPr>
            <a:spLocks noGrp="1" noChangeArrowheads="1"/>
          </p:cNvSpPr>
          <p:nvPr>
            <p:ph sz="half" idx="1"/>
          </p:nvPr>
        </p:nvSpPr>
        <p:spPr/>
        <p:txBody>
          <a:bodyPr/>
          <a:lstStyle/>
          <a:p>
            <a:pPr lvl="0"/>
            <a:r>
              <a:rPr lang="it-IT" altLang="it-IT" sz="1600"/>
              <a:t>LM-34 Ingegneria navale</a:t>
            </a:r>
          </a:p>
          <a:p>
            <a:pPr lvl="0"/>
            <a:r>
              <a:rPr lang="it-IT" altLang="it-IT" sz="1600"/>
              <a:t>LM-35 Ingegneria per l'ambiente e il territorio</a:t>
            </a:r>
          </a:p>
          <a:p>
            <a:pPr lvl="0"/>
            <a:r>
              <a:rPr lang="it-IT" altLang="it-IT" sz="1600"/>
              <a:t>LM-40 Matematica</a:t>
            </a:r>
          </a:p>
          <a:p>
            <a:pPr lvl="0"/>
            <a:r>
              <a:rPr lang="it-IT" altLang="it-IT" sz="1600"/>
              <a:t>LM-44 Modellistica matematico-fisica per l'ingegneria</a:t>
            </a:r>
          </a:p>
          <a:p>
            <a:pPr lvl="0"/>
            <a:r>
              <a:rPr lang="it-IT" altLang="it-IT" sz="1600"/>
              <a:t>LM-47 Organizzazione e gestione dei servizi per lo sport e le attività motorie</a:t>
            </a:r>
          </a:p>
          <a:p>
            <a:pPr lvl="0"/>
            <a:r>
              <a:rPr lang="it-IT" altLang="it-IT" sz="1600"/>
              <a:t>LM-48 Pianificazione territoriale urbanistica e ambientale</a:t>
            </a:r>
          </a:p>
          <a:p>
            <a:pPr lvl="0"/>
            <a:r>
              <a:rPr lang="it-IT" altLang="it-IT" sz="1600"/>
              <a:t>LM-53 Scienza e ingegneria dei materiali</a:t>
            </a:r>
          </a:p>
          <a:p>
            <a:pPr lvl="0"/>
            <a:r>
              <a:rPr lang="it-IT" altLang="it-IT" sz="1600"/>
              <a:t>LM-54 Scienze chimiche</a:t>
            </a:r>
          </a:p>
          <a:p>
            <a:pPr lvl="0"/>
            <a:r>
              <a:rPr lang="it-IT" altLang="it-IT" sz="1600"/>
              <a:t>LM-58 Scienze dell'universo</a:t>
            </a:r>
          </a:p>
          <a:p>
            <a:pPr lvl="0"/>
            <a:endParaRPr lang="it-IT" altLang="it-IT" sz="1600"/>
          </a:p>
        </p:txBody>
      </p:sp>
      <p:sp>
        <p:nvSpPr>
          <p:cNvPr id="4" name="Segnaposto contenuto 3">
            <a:extLst>
              <a:ext uri="{FF2B5EF4-FFF2-40B4-BE49-F238E27FC236}">
                <a16:creationId xmlns:a16="http://schemas.microsoft.com/office/drawing/2014/main" id="{6EF62248-DB43-C00A-AF5C-CD3C8C319F4D}"/>
              </a:ext>
            </a:extLst>
          </p:cNvPr>
          <p:cNvSpPr>
            <a:spLocks noGrp="1"/>
          </p:cNvSpPr>
          <p:nvPr>
            <p:ph sz="half" idx="2"/>
          </p:nvPr>
        </p:nvSpPr>
        <p:spPr/>
        <p:txBody>
          <a:bodyPr/>
          <a:lstStyle/>
          <a:p>
            <a:r>
              <a:rPr lang="it-IT" altLang="it-IT" sz="1600"/>
              <a:t>LM-60 Scienze della natura</a:t>
            </a:r>
          </a:p>
          <a:p>
            <a:r>
              <a:rPr lang="it-IT" altLang="it-IT" sz="1600"/>
              <a:t>LM-61 Scienze della nutrizione umana</a:t>
            </a:r>
          </a:p>
          <a:p>
            <a:r>
              <a:rPr lang="it-IT" altLang="it-IT" sz="1600"/>
              <a:t>LM-66 Sicurezza informatica</a:t>
            </a:r>
          </a:p>
          <a:p>
            <a:r>
              <a:rPr lang="it-IT" altLang="it-IT" sz="1600"/>
              <a:t>LM-67 Scienze e tecniche delle attività motorie preventive e adattate</a:t>
            </a:r>
          </a:p>
          <a:p>
            <a:r>
              <a:rPr lang="it-IT" altLang="it-IT" sz="1600"/>
              <a:t>LM-68 Scienze e tecniche dello sport</a:t>
            </a:r>
          </a:p>
          <a:p>
            <a:r>
              <a:rPr lang="it-IT" altLang="it-IT" sz="1600"/>
              <a:t>LM-69 Scienze e tecnologie agrarie</a:t>
            </a:r>
          </a:p>
          <a:p>
            <a:r>
              <a:rPr lang="it-IT" altLang="it-IT" sz="1600"/>
              <a:t>LM-70 Scienze e tecnologie alimentari</a:t>
            </a:r>
          </a:p>
          <a:p>
            <a:r>
              <a:rPr lang="it-IT" altLang="it-IT" sz="1600"/>
              <a:t>LM-71 Scienze e tecnologie della chimica industriale</a:t>
            </a:r>
          </a:p>
          <a:p>
            <a:r>
              <a:rPr lang="it-IT" altLang="it-IT" sz="1600"/>
              <a:t>LM-72 Scienze e tecnologie della navigazione</a:t>
            </a:r>
          </a:p>
          <a:p>
            <a:pPr marL="0" indent="0">
              <a:buNone/>
            </a:pPr>
            <a:endParaRPr lang="it-IT" sz="1600"/>
          </a:p>
        </p:txBody>
      </p:sp>
      <p:sp>
        <p:nvSpPr>
          <p:cNvPr id="10" name="Segnaposto contenuto 9">
            <a:extLst>
              <a:ext uri="{FF2B5EF4-FFF2-40B4-BE49-F238E27FC236}">
                <a16:creationId xmlns:a16="http://schemas.microsoft.com/office/drawing/2014/main" id="{2FED46A8-A957-3C2B-87A1-F4516879F480}"/>
              </a:ext>
            </a:extLst>
          </p:cNvPr>
          <p:cNvSpPr>
            <a:spLocks noGrp="1"/>
          </p:cNvSpPr>
          <p:nvPr>
            <p:ph sz="half" idx="10"/>
          </p:nvPr>
        </p:nvSpPr>
        <p:spPr/>
        <p:txBody>
          <a:bodyPr/>
          <a:lstStyle/>
          <a:p>
            <a:r>
              <a:rPr lang="it-IT" altLang="it-IT" sz="1600"/>
              <a:t>LM-73 Scienze e tecnologie forestali ed ambientali</a:t>
            </a:r>
          </a:p>
          <a:p>
            <a:r>
              <a:rPr lang="it-IT" altLang="it-IT" sz="1600"/>
              <a:t>LM-74 Scienze e tecnologie geologiche</a:t>
            </a:r>
          </a:p>
          <a:p>
            <a:r>
              <a:rPr lang="it-IT" altLang="it-IT" sz="1600"/>
              <a:t>LM-75 Scienze e tecnologie per l'ambiente e il territorio</a:t>
            </a:r>
          </a:p>
          <a:p>
            <a:r>
              <a:rPr lang="it-IT" altLang="it-IT" sz="1600"/>
              <a:t>LM-79 Scienze geofisiche</a:t>
            </a:r>
          </a:p>
          <a:p>
            <a:r>
              <a:rPr lang="it-IT" altLang="it-IT" sz="1600"/>
              <a:t>LM-82 Scienze statistiche</a:t>
            </a:r>
          </a:p>
          <a:p>
            <a:r>
              <a:rPr lang="it-IT" altLang="it-IT" sz="1600"/>
              <a:t>LM-83 Scienze statistiche attuariali e finanziarie</a:t>
            </a:r>
          </a:p>
          <a:p>
            <a:r>
              <a:rPr lang="it-IT" altLang="it-IT" sz="1600"/>
              <a:t>LM-86 Scienze zootecniche e tecnologie animali</a:t>
            </a:r>
          </a:p>
          <a:p>
            <a:r>
              <a:rPr lang="it-IT" altLang="it-IT" sz="1600"/>
              <a:t>LM-91 Tecniche e metodi per la società dell'informazione</a:t>
            </a:r>
          </a:p>
          <a:p>
            <a:endParaRPr lang="it-IT" sz="1600"/>
          </a:p>
        </p:txBody>
      </p:sp>
      <p:sp>
        <p:nvSpPr>
          <p:cNvPr id="3" name="Segnaposto contenuto 2">
            <a:extLst>
              <a:ext uri="{FF2B5EF4-FFF2-40B4-BE49-F238E27FC236}">
                <a16:creationId xmlns:a16="http://schemas.microsoft.com/office/drawing/2014/main" id="{0594E2B5-1A54-7A65-AE3B-743F6824F363}"/>
              </a:ext>
            </a:extLst>
          </p:cNvPr>
          <p:cNvSpPr>
            <a:spLocks noGrp="1"/>
          </p:cNvSpPr>
          <p:nvPr>
            <p:ph sz="quarter" idx="11"/>
          </p:nvPr>
        </p:nvSpPr>
        <p:spPr/>
        <p:txBody>
          <a:bodyPr/>
          <a:lstStyle/>
          <a:p>
            <a:r>
              <a:rPr lang="it-IT" sz="1800" dirty="0"/>
              <a:t>LAUREE magistrali CON INDIRIZZO SCIENTIFICO TECNOLOGICO (2)</a:t>
            </a:r>
            <a:endParaRPr lang="it-IT" dirty="0"/>
          </a:p>
        </p:txBody>
      </p:sp>
    </p:spTree>
    <p:extLst>
      <p:ext uri="{BB962C8B-B14F-4D97-AF65-F5344CB8AC3E}">
        <p14:creationId xmlns:p14="http://schemas.microsoft.com/office/powerpoint/2010/main" val="36080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3C34562-70AD-12FF-2282-F38B4DD87E22}"/>
              </a:ext>
            </a:extLst>
          </p:cNvPr>
          <p:cNvSpPr>
            <a:spLocks noGrp="1" noChangeArrowheads="1"/>
          </p:cNvSpPr>
          <p:nvPr>
            <p:ph type="title"/>
          </p:nvPr>
        </p:nvSpPr>
        <p:spPr>
          <a:xfrm>
            <a:off x="838200" y="365125"/>
            <a:ext cx="10515600" cy="1176219"/>
          </a:xfrm>
        </p:spPr>
        <p:txBody>
          <a:bodyPr/>
          <a:lstStyle/>
          <a:p>
            <a:r>
              <a:rPr lang="it-IT" altLang="it-IT" dirty="0"/>
              <a:t>Titoli di studio</a:t>
            </a:r>
            <a:br>
              <a:rPr lang="it-IT" altLang="it-IT" dirty="0"/>
            </a:br>
            <a:r>
              <a:rPr lang="it-IT" altLang="it-IT" dirty="0"/>
              <a:t> </a:t>
            </a:r>
          </a:p>
        </p:txBody>
      </p:sp>
      <p:sp>
        <p:nvSpPr>
          <p:cNvPr id="6" name="Rectangle 2">
            <a:extLst>
              <a:ext uri="{FF2B5EF4-FFF2-40B4-BE49-F238E27FC236}">
                <a16:creationId xmlns:a16="http://schemas.microsoft.com/office/drawing/2014/main" id="{95F72B23-B675-71E4-01B4-0A43ACDBFE01}"/>
              </a:ext>
            </a:extLst>
          </p:cNvPr>
          <p:cNvSpPr>
            <a:spLocks noGrp="1" noChangeArrowheads="1"/>
          </p:cNvSpPr>
          <p:nvPr>
            <p:ph sz="quarter" idx="10"/>
          </p:nvPr>
        </p:nvSpPr>
        <p:spPr/>
        <p:txBody>
          <a:bodyPr/>
          <a:lstStyle/>
          <a:p>
            <a:pPr lvl="0"/>
            <a:r>
              <a:rPr lang="it-IT" altLang="it-IT" dirty="0"/>
              <a:t>L-18 SCIENZE DELL'ECONOMIA E DELLA GESTIONE AZIENDALE</a:t>
            </a:r>
          </a:p>
          <a:p>
            <a:pPr lvl="0"/>
            <a:r>
              <a:rPr lang="it-IT" altLang="it-IT" dirty="0"/>
              <a:t>L-33 SCIENZE ECONOMICHE</a:t>
            </a:r>
          </a:p>
          <a:p>
            <a:pPr lvl="0"/>
            <a:r>
              <a:rPr lang="it-IT" altLang="it-IT" dirty="0"/>
              <a:t>LM-16 FINANZA</a:t>
            </a:r>
          </a:p>
          <a:p>
            <a:pPr lvl="0"/>
            <a:r>
              <a:rPr lang="it-IT" altLang="it-IT" dirty="0"/>
              <a:t>LM-56 SCIENZE DELL'ECONOMIA</a:t>
            </a:r>
          </a:p>
          <a:p>
            <a:pPr lvl="0"/>
            <a:r>
              <a:rPr lang="it-IT" altLang="it-IT" dirty="0"/>
              <a:t>LM-77 SCIENZE ECONOMICO-AZIENDALI</a:t>
            </a:r>
          </a:p>
        </p:txBody>
      </p:sp>
      <p:sp>
        <p:nvSpPr>
          <p:cNvPr id="2" name="Segnaposto contenuto 1">
            <a:extLst>
              <a:ext uri="{FF2B5EF4-FFF2-40B4-BE49-F238E27FC236}">
                <a16:creationId xmlns:a16="http://schemas.microsoft.com/office/drawing/2014/main" id="{09D6D3D6-4251-539B-ED4E-ED347097594B}"/>
              </a:ext>
            </a:extLst>
          </p:cNvPr>
          <p:cNvSpPr>
            <a:spLocks noGrp="1"/>
          </p:cNvSpPr>
          <p:nvPr>
            <p:ph sz="quarter" idx="11"/>
          </p:nvPr>
        </p:nvSpPr>
        <p:spPr/>
        <p:txBody>
          <a:bodyPr/>
          <a:lstStyle/>
          <a:p>
            <a:r>
              <a:rPr lang="it-IT" altLang="it-IT" dirty="0"/>
              <a:t>LAUREE CON INDIRIZZO DI SCIENZE ECONOMICHE</a:t>
            </a:r>
            <a:endParaRPr lang="it-IT" dirty="0"/>
          </a:p>
        </p:txBody>
      </p:sp>
    </p:spTree>
    <p:extLst>
      <p:ext uri="{BB962C8B-B14F-4D97-AF65-F5344CB8AC3E}">
        <p14:creationId xmlns:p14="http://schemas.microsoft.com/office/powerpoint/2010/main" val="301929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9215C4-59E8-AE1F-0568-F6F4D4B4C15B}"/>
              </a:ext>
            </a:extLst>
          </p:cNvPr>
          <p:cNvSpPr>
            <a:spLocks noGrp="1"/>
          </p:cNvSpPr>
          <p:nvPr>
            <p:ph type="title"/>
          </p:nvPr>
        </p:nvSpPr>
        <p:spPr/>
        <p:txBody>
          <a:bodyPr/>
          <a:lstStyle/>
          <a:p>
            <a:r>
              <a:rPr lang="it-IT"/>
              <a:t>Requisiti venditori e richiedenti</a:t>
            </a:r>
          </a:p>
        </p:txBody>
      </p:sp>
      <p:sp>
        <p:nvSpPr>
          <p:cNvPr id="3" name="Segnaposto contenuto 2">
            <a:extLst>
              <a:ext uri="{FF2B5EF4-FFF2-40B4-BE49-F238E27FC236}">
                <a16:creationId xmlns:a16="http://schemas.microsoft.com/office/drawing/2014/main" id="{E951B5E5-4D32-319B-6ADB-ED6361659C12}"/>
              </a:ext>
            </a:extLst>
          </p:cNvPr>
          <p:cNvSpPr>
            <a:spLocks noGrp="1"/>
          </p:cNvSpPr>
          <p:nvPr>
            <p:ph sz="quarter" idx="10"/>
          </p:nvPr>
        </p:nvSpPr>
        <p:spPr/>
        <p:txBody>
          <a:bodyPr/>
          <a:lstStyle/>
          <a:p>
            <a:r>
              <a:rPr lang="it-IT"/>
              <a:t>Non devono risultare destinatari di protesti, azioni di recupero forzose, o azioni pregiudizievoli,</a:t>
            </a:r>
          </a:p>
          <a:p>
            <a:r>
              <a:rPr lang="it-IT"/>
              <a:t>non devono risultare anomalie dalla visura a Centrale Rischi della Banca d’Italia (ultimi 12 mesi per i richiedenti e ultima rilevazione relativa all’ultima data contabile disponibile per i venditori), </a:t>
            </a:r>
          </a:p>
          <a:p>
            <a:r>
              <a:rPr lang="it-IT"/>
              <a:t>non devono risultare impresa in difficoltà, così come definite dall’art. 2, punto (14) del Regolamento (UE) n. 702/2014, ed essere tra i beneficiari destinatari di ordini di recupero pendenti a seguito di una precedente decisione della Commissione che dichiara gli aiuti illegittimi e incompatibili con il mercato interno,</a:t>
            </a:r>
          </a:p>
          <a:p>
            <a:r>
              <a:rPr lang="it-IT"/>
              <a:t>non devono essere in ritardo con i pagamenti nei confronti dell’Istituto per qualsiasi altro prodotto o strumento finanziario amministrato da questo ultimo.</a:t>
            </a:r>
          </a:p>
        </p:txBody>
      </p:sp>
      <p:sp>
        <p:nvSpPr>
          <p:cNvPr id="4" name="Segnaposto contenuto 3">
            <a:extLst>
              <a:ext uri="{FF2B5EF4-FFF2-40B4-BE49-F238E27FC236}">
                <a16:creationId xmlns:a16="http://schemas.microsoft.com/office/drawing/2014/main" id="{A3D5D9F6-16C5-1154-70EE-BE5D781F6413}"/>
              </a:ext>
            </a:extLst>
          </p:cNvPr>
          <p:cNvSpPr>
            <a:spLocks noGrp="1"/>
          </p:cNvSpPr>
          <p:nvPr>
            <p:ph sz="quarter" idx="11"/>
          </p:nvPr>
        </p:nvSpPr>
        <p:spPr/>
        <p:txBody>
          <a:bodyPr/>
          <a:lstStyle/>
          <a:p>
            <a:endParaRPr lang="it-IT"/>
          </a:p>
        </p:txBody>
      </p:sp>
    </p:spTree>
    <p:extLst>
      <p:ext uri="{BB962C8B-B14F-4D97-AF65-F5344CB8AC3E}">
        <p14:creationId xmlns:p14="http://schemas.microsoft.com/office/powerpoint/2010/main" val="1430419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38C040-D5E3-DB00-FBE3-7A3AC2FF3FC1}"/>
              </a:ext>
            </a:extLst>
          </p:cNvPr>
          <p:cNvSpPr>
            <a:spLocks noGrp="1"/>
          </p:cNvSpPr>
          <p:nvPr>
            <p:ph type="title"/>
          </p:nvPr>
        </p:nvSpPr>
        <p:spPr/>
        <p:txBody>
          <a:bodyPr/>
          <a:lstStyle/>
          <a:p>
            <a:r>
              <a:rPr lang="it-IT"/>
              <a:t>Operazione</a:t>
            </a:r>
          </a:p>
        </p:txBody>
      </p:sp>
      <p:sp>
        <p:nvSpPr>
          <p:cNvPr id="3" name="Segnaposto contenuto 2">
            <a:extLst>
              <a:ext uri="{FF2B5EF4-FFF2-40B4-BE49-F238E27FC236}">
                <a16:creationId xmlns:a16="http://schemas.microsoft.com/office/drawing/2014/main" id="{916907A0-0E8C-1FBD-E6EC-00BFD65D0EDC}"/>
              </a:ext>
            </a:extLst>
          </p:cNvPr>
          <p:cNvSpPr>
            <a:spLocks noGrp="1"/>
          </p:cNvSpPr>
          <p:nvPr>
            <p:ph sz="quarter" idx="10"/>
          </p:nvPr>
        </p:nvSpPr>
        <p:spPr/>
        <p:txBody>
          <a:bodyPr/>
          <a:lstStyle/>
          <a:p>
            <a:r>
              <a:rPr lang="it-IT"/>
              <a:t>Vendita di terreno con patto di riservato dominio</a:t>
            </a:r>
          </a:p>
          <a:p>
            <a:r>
              <a:rPr lang="it-IT"/>
              <a:t>Valore massimo di intervento:</a:t>
            </a:r>
          </a:p>
          <a:p>
            <a:pPr lvl="1"/>
            <a:r>
              <a:rPr lang="it-IT"/>
              <a:t>1.500.000 per GIA e GSE</a:t>
            </a:r>
          </a:p>
          <a:p>
            <a:pPr lvl="1"/>
            <a:r>
              <a:rPr lang="it-IT"/>
              <a:t>500.000 per GST</a:t>
            </a:r>
          </a:p>
          <a:p>
            <a:r>
              <a:rPr lang="it-IT"/>
              <a:t>Per interventi di valore maggiore è possibile accedere a mutuo ipotecario ISMEA nel rispetto dei limiti di intervento. L’ipoteca di primo grado sarà iscritta sul terreno target per il 120% del valore dell’intervento ISMEA</a:t>
            </a:r>
          </a:p>
        </p:txBody>
      </p:sp>
      <p:sp>
        <p:nvSpPr>
          <p:cNvPr id="4" name="Segnaposto contenuto 3">
            <a:extLst>
              <a:ext uri="{FF2B5EF4-FFF2-40B4-BE49-F238E27FC236}">
                <a16:creationId xmlns:a16="http://schemas.microsoft.com/office/drawing/2014/main" id="{508529A2-C61D-55E6-20DE-80B9057FF499}"/>
              </a:ext>
            </a:extLst>
          </p:cNvPr>
          <p:cNvSpPr>
            <a:spLocks noGrp="1"/>
          </p:cNvSpPr>
          <p:nvPr>
            <p:ph sz="quarter" idx="11"/>
          </p:nvPr>
        </p:nvSpPr>
        <p:spPr/>
        <p:txBody>
          <a:bodyPr/>
          <a:lstStyle/>
          <a:p>
            <a:endParaRPr lang="it-IT"/>
          </a:p>
        </p:txBody>
      </p:sp>
    </p:spTree>
    <p:extLst>
      <p:ext uri="{BB962C8B-B14F-4D97-AF65-F5344CB8AC3E}">
        <p14:creationId xmlns:p14="http://schemas.microsoft.com/office/powerpoint/2010/main" val="59736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91BEA8-D9AB-E3A6-2F02-2AB7D7D83A91}"/>
              </a:ext>
            </a:extLst>
          </p:cNvPr>
          <p:cNvSpPr>
            <a:spLocks noGrp="1"/>
          </p:cNvSpPr>
          <p:nvPr>
            <p:ph type="title"/>
          </p:nvPr>
        </p:nvSpPr>
        <p:spPr/>
        <p:txBody>
          <a:bodyPr/>
          <a:lstStyle/>
          <a:p>
            <a:r>
              <a:rPr lang="it-IT"/>
              <a:t>Stanziamento</a:t>
            </a:r>
          </a:p>
        </p:txBody>
      </p:sp>
      <p:sp>
        <p:nvSpPr>
          <p:cNvPr id="3" name="Segnaposto contenuto 2">
            <a:extLst>
              <a:ext uri="{FF2B5EF4-FFF2-40B4-BE49-F238E27FC236}">
                <a16:creationId xmlns:a16="http://schemas.microsoft.com/office/drawing/2014/main" id="{1A2F4217-ED5C-3B53-B007-A91434BEAAF1}"/>
              </a:ext>
            </a:extLst>
          </p:cNvPr>
          <p:cNvSpPr>
            <a:spLocks noGrp="1"/>
          </p:cNvSpPr>
          <p:nvPr>
            <p:ph sz="quarter" idx="10"/>
          </p:nvPr>
        </p:nvSpPr>
        <p:spPr/>
        <p:txBody>
          <a:bodyPr/>
          <a:lstStyle/>
          <a:p>
            <a:r>
              <a:rPr lang="it-IT"/>
              <a:t>Per GIA e GSE:</a:t>
            </a:r>
          </a:p>
          <a:p>
            <a:pPr lvl="1"/>
            <a:r>
              <a:rPr lang="it-IT"/>
              <a:t>25 milioni di euro per centro e nord</a:t>
            </a:r>
          </a:p>
          <a:p>
            <a:pPr lvl="1"/>
            <a:r>
              <a:rPr lang="it-IT"/>
              <a:t>25 milioni di euro per sud e isole</a:t>
            </a:r>
          </a:p>
          <a:p>
            <a:r>
              <a:rPr lang="it-IT"/>
              <a:t>Per GST</a:t>
            </a:r>
          </a:p>
          <a:p>
            <a:pPr lvl="1"/>
            <a:r>
              <a:rPr lang="it-IT"/>
              <a:t>10 milioni di euro per il territorio nazionale</a:t>
            </a:r>
          </a:p>
          <a:p>
            <a:endParaRPr lang="it-IT"/>
          </a:p>
        </p:txBody>
      </p:sp>
      <p:sp>
        <p:nvSpPr>
          <p:cNvPr id="4" name="Segnaposto contenuto 3">
            <a:extLst>
              <a:ext uri="{FF2B5EF4-FFF2-40B4-BE49-F238E27FC236}">
                <a16:creationId xmlns:a16="http://schemas.microsoft.com/office/drawing/2014/main" id="{BF93956E-C231-2F4F-3048-FA72D8A86BFB}"/>
              </a:ext>
            </a:extLst>
          </p:cNvPr>
          <p:cNvSpPr>
            <a:spLocks noGrp="1"/>
          </p:cNvSpPr>
          <p:nvPr>
            <p:ph sz="quarter" idx="11"/>
          </p:nvPr>
        </p:nvSpPr>
        <p:spPr/>
        <p:txBody>
          <a:bodyPr/>
          <a:lstStyle/>
          <a:p>
            <a:endParaRPr lang="it-IT"/>
          </a:p>
        </p:txBody>
      </p:sp>
    </p:spTree>
    <p:extLst>
      <p:ext uri="{BB962C8B-B14F-4D97-AF65-F5344CB8AC3E}">
        <p14:creationId xmlns:p14="http://schemas.microsoft.com/office/powerpoint/2010/main" val="3951434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DE7F27-7E40-DC48-903D-998D3317ABBC}"/>
              </a:ext>
            </a:extLst>
          </p:cNvPr>
          <p:cNvSpPr>
            <a:spLocks noGrp="1"/>
          </p:cNvSpPr>
          <p:nvPr>
            <p:ph type="title"/>
          </p:nvPr>
        </p:nvSpPr>
        <p:spPr/>
        <p:txBody>
          <a:bodyPr/>
          <a:lstStyle/>
          <a:p>
            <a:r>
              <a:rPr lang="it-IT"/>
              <a:t>Finanziamento</a:t>
            </a:r>
          </a:p>
        </p:txBody>
      </p:sp>
      <p:sp>
        <p:nvSpPr>
          <p:cNvPr id="3" name="Segnaposto contenuto 2">
            <a:extLst>
              <a:ext uri="{FF2B5EF4-FFF2-40B4-BE49-F238E27FC236}">
                <a16:creationId xmlns:a16="http://schemas.microsoft.com/office/drawing/2014/main" id="{581CF1F7-A8F4-8A7A-1552-C9E3B57AC84A}"/>
              </a:ext>
            </a:extLst>
          </p:cNvPr>
          <p:cNvSpPr>
            <a:spLocks noGrp="1"/>
          </p:cNvSpPr>
          <p:nvPr>
            <p:ph sz="quarter" idx="10"/>
          </p:nvPr>
        </p:nvSpPr>
        <p:spPr/>
        <p:txBody>
          <a:bodyPr/>
          <a:lstStyle/>
          <a:p>
            <a:r>
              <a:rPr lang="it-IT"/>
              <a:t>Finanziamento sottostante di durata non superiore a 30 anni, compreso preammortamento</a:t>
            </a:r>
          </a:p>
          <a:p>
            <a:r>
              <a:rPr lang="it-IT"/>
              <a:t>Preammortamento fino a 24 mesi a discrezione di ISMEA</a:t>
            </a:r>
          </a:p>
          <a:p>
            <a:r>
              <a:rPr lang="it-IT"/>
              <a:t>Rata semestrale, costante, posticipata</a:t>
            </a:r>
          </a:p>
          <a:p>
            <a:r>
              <a:rPr lang="it-IT"/>
              <a:t>Tasso fisso o variabile, a scelta del beneficiario</a:t>
            </a:r>
          </a:p>
          <a:p>
            <a:pPr lvl="1"/>
            <a:endParaRPr lang="it-IT"/>
          </a:p>
        </p:txBody>
      </p:sp>
      <p:sp>
        <p:nvSpPr>
          <p:cNvPr id="4" name="Segnaposto contenuto 3">
            <a:extLst>
              <a:ext uri="{FF2B5EF4-FFF2-40B4-BE49-F238E27FC236}">
                <a16:creationId xmlns:a16="http://schemas.microsoft.com/office/drawing/2014/main" id="{EF6B4301-7F3E-E084-A9FF-5DBBC24413A9}"/>
              </a:ext>
            </a:extLst>
          </p:cNvPr>
          <p:cNvSpPr>
            <a:spLocks noGrp="1"/>
          </p:cNvSpPr>
          <p:nvPr>
            <p:ph sz="quarter" idx="11"/>
          </p:nvPr>
        </p:nvSpPr>
        <p:spPr/>
        <p:txBody>
          <a:bodyPr/>
          <a:lstStyle/>
          <a:p>
            <a:endParaRPr lang="it-IT"/>
          </a:p>
        </p:txBody>
      </p:sp>
    </p:spTree>
    <p:extLst>
      <p:ext uri="{BB962C8B-B14F-4D97-AF65-F5344CB8AC3E}">
        <p14:creationId xmlns:p14="http://schemas.microsoft.com/office/powerpoint/2010/main" val="1413571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1EEB3E-7E03-CC1C-C1EC-7A444962DD27}"/>
              </a:ext>
            </a:extLst>
          </p:cNvPr>
          <p:cNvSpPr>
            <a:spLocks noGrp="1"/>
          </p:cNvSpPr>
          <p:nvPr>
            <p:ph type="title"/>
          </p:nvPr>
        </p:nvSpPr>
        <p:spPr/>
        <p:txBody>
          <a:bodyPr/>
          <a:lstStyle/>
          <a:p>
            <a:r>
              <a:rPr lang="it-IT"/>
              <a:t>Condizioni</a:t>
            </a:r>
          </a:p>
        </p:txBody>
      </p:sp>
      <p:sp>
        <p:nvSpPr>
          <p:cNvPr id="3" name="Segnaposto contenuto 2">
            <a:extLst>
              <a:ext uri="{FF2B5EF4-FFF2-40B4-BE49-F238E27FC236}">
                <a16:creationId xmlns:a16="http://schemas.microsoft.com/office/drawing/2014/main" id="{5645E092-57B9-2A8D-488C-461DD0279EF2}"/>
              </a:ext>
            </a:extLst>
          </p:cNvPr>
          <p:cNvSpPr>
            <a:spLocks noGrp="1"/>
          </p:cNvSpPr>
          <p:nvPr>
            <p:ph sz="half" idx="1"/>
          </p:nvPr>
        </p:nvSpPr>
        <p:spPr/>
        <p:txBody>
          <a:bodyPr/>
          <a:lstStyle/>
          <a:p>
            <a:r>
              <a:rPr lang="it-IT" sz="2400"/>
              <a:t>Struttura del tasso:</a:t>
            </a:r>
          </a:p>
          <a:p>
            <a:pPr lvl="1"/>
            <a:r>
              <a:rPr lang="it-IT" sz="2000"/>
              <a:t>0,05% copertura spese amministrative</a:t>
            </a:r>
          </a:p>
          <a:p>
            <a:pPr lvl="1"/>
            <a:r>
              <a:rPr lang="it-IT" sz="2000"/>
              <a:t>Costo del denaro (euribor 6 mesi, media mese o EURIRS di periodo)</a:t>
            </a:r>
          </a:p>
          <a:p>
            <a:pPr lvl="1"/>
            <a:r>
              <a:rPr lang="it-IT" sz="2000"/>
              <a:t>Spread tarato sul rischio. Per soggetti privi di rating (GSE e GST) si applica il rating B (spread 2,20%) con possibilità di revisione dopo il quinto anno di vita del finanziamento e in assenza di anomalie nei pagamenti</a:t>
            </a:r>
          </a:p>
          <a:p>
            <a:r>
              <a:rPr lang="it-IT" sz="2400"/>
              <a:t>Oneri notarili 50%</a:t>
            </a:r>
          </a:p>
          <a:p>
            <a:r>
              <a:rPr lang="it-IT" sz="2400"/>
              <a:t>Spese di istruttoria: 500 euro</a:t>
            </a:r>
          </a:p>
        </p:txBody>
      </p:sp>
      <p:graphicFrame>
        <p:nvGraphicFramePr>
          <p:cNvPr id="5" name="Tabella 5">
            <a:extLst>
              <a:ext uri="{FF2B5EF4-FFF2-40B4-BE49-F238E27FC236}">
                <a16:creationId xmlns:a16="http://schemas.microsoft.com/office/drawing/2014/main" id="{0F04BBB3-BD9E-7B8D-4211-B5D2872EDB84}"/>
              </a:ext>
            </a:extLst>
          </p:cNvPr>
          <p:cNvGraphicFramePr>
            <a:graphicFrameLocks noGrp="1"/>
          </p:cNvGraphicFramePr>
          <p:nvPr>
            <p:ph sz="half" idx="2"/>
            <p:extLst>
              <p:ext uri="{D42A27DB-BD31-4B8C-83A1-F6EECF244321}">
                <p14:modId xmlns:p14="http://schemas.microsoft.com/office/powerpoint/2010/main" val="1960274773"/>
              </p:ext>
            </p:extLst>
          </p:nvPr>
        </p:nvGraphicFramePr>
        <p:xfrm>
          <a:off x="6172200" y="1825625"/>
          <a:ext cx="5181599" cy="1854200"/>
        </p:xfrm>
        <a:graphic>
          <a:graphicData uri="http://schemas.openxmlformats.org/drawingml/2006/table">
            <a:tbl>
              <a:tblPr firstRow="1" bandRow="1">
                <a:tableStyleId>{5C22544A-7EE6-4342-B048-85BDC9FD1C3A}</a:tableStyleId>
              </a:tblPr>
              <a:tblGrid>
                <a:gridCol w="2618380">
                  <a:extLst>
                    <a:ext uri="{9D8B030D-6E8A-4147-A177-3AD203B41FA5}">
                      <a16:colId xmlns:a16="http://schemas.microsoft.com/office/drawing/2014/main" val="348064910"/>
                    </a:ext>
                  </a:extLst>
                </a:gridCol>
                <a:gridCol w="2563219">
                  <a:extLst>
                    <a:ext uri="{9D8B030D-6E8A-4147-A177-3AD203B41FA5}">
                      <a16:colId xmlns:a16="http://schemas.microsoft.com/office/drawing/2014/main" val="2338207374"/>
                    </a:ext>
                  </a:extLst>
                </a:gridCol>
              </a:tblGrid>
              <a:tr h="370840">
                <a:tc>
                  <a:txBody>
                    <a:bodyPr/>
                    <a:lstStyle/>
                    <a:p>
                      <a:r>
                        <a:rPr lang="it-IT"/>
                        <a:t>Rating</a:t>
                      </a:r>
                    </a:p>
                  </a:txBody>
                  <a:tcPr/>
                </a:tc>
                <a:tc>
                  <a:txBody>
                    <a:bodyPr/>
                    <a:lstStyle/>
                    <a:p>
                      <a:r>
                        <a:rPr lang="it-IT"/>
                        <a:t>Spread</a:t>
                      </a:r>
                    </a:p>
                  </a:txBody>
                  <a:tcPr/>
                </a:tc>
                <a:extLst>
                  <a:ext uri="{0D108BD9-81ED-4DB2-BD59-A6C34878D82A}">
                    <a16:rowId xmlns:a16="http://schemas.microsoft.com/office/drawing/2014/main" val="3756880039"/>
                  </a:ext>
                </a:extLst>
              </a:tr>
              <a:tr h="370840">
                <a:tc>
                  <a:txBody>
                    <a:bodyPr/>
                    <a:lstStyle/>
                    <a:p>
                      <a:r>
                        <a:rPr lang="it-IT"/>
                        <a:t>AAA-A</a:t>
                      </a:r>
                    </a:p>
                  </a:txBody>
                  <a:tcPr/>
                </a:tc>
                <a:tc>
                  <a:txBody>
                    <a:bodyPr/>
                    <a:lstStyle/>
                    <a:p>
                      <a:r>
                        <a:rPr lang="it-IT"/>
                        <a:t>0,60%</a:t>
                      </a:r>
                    </a:p>
                  </a:txBody>
                  <a:tcPr/>
                </a:tc>
                <a:extLst>
                  <a:ext uri="{0D108BD9-81ED-4DB2-BD59-A6C34878D82A}">
                    <a16:rowId xmlns:a16="http://schemas.microsoft.com/office/drawing/2014/main" val="3959041381"/>
                  </a:ext>
                </a:extLst>
              </a:tr>
              <a:tr h="370840">
                <a:tc>
                  <a:txBody>
                    <a:bodyPr/>
                    <a:lstStyle/>
                    <a:p>
                      <a:r>
                        <a:rPr lang="it-IT"/>
                        <a:t>BBB</a:t>
                      </a:r>
                    </a:p>
                  </a:txBody>
                  <a:tcPr/>
                </a:tc>
                <a:tc>
                  <a:txBody>
                    <a:bodyPr/>
                    <a:lstStyle/>
                    <a:p>
                      <a:r>
                        <a:rPr lang="it-IT"/>
                        <a:t>0,75%</a:t>
                      </a:r>
                    </a:p>
                  </a:txBody>
                  <a:tcPr/>
                </a:tc>
                <a:extLst>
                  <a:ext uri="{0D108BD9-81ED-4DB2-BD59-A6C34878D82A}">
                    <a16:rowId xmlns:a16="http://schemas.microsoft.com/office/drawing/2014/main" val="2346740127"/>
                  </a:ext>
                </a:extLst>
              </a:tr>
              <a:tr h="370840">
                <a:tc>
                  <a:txBody>
                    <a:bodyPr/>
                    <a:lstStyle/>
                    <a:p>
                      <a:r>
                        <a:rPr lang="it-IT"/>
                        <a:t>BB</a:t>
                      </a:r>
                    </a:p>
                  </a:txBody>
                  <a:tcPr/>
                </a:tc>
                <a:tc>
                  <a:txBody>
                    <a:bodyPr/>
                    <a:lstStyle/>
                    <a:p>
                      <a:r>
                        <a:rPr lang="it-IT"/>
                        <a:t>1,00%</a:t>
                      </a:r>
                    </a:p>
                  </a:txBody>
                  <a:tcPr/>
                </a:tc>
                <a:extLst>
                  <a:ext uri="{0D108BD9-81ED-4DB2-BD59-A6C34878D82A}">
                    <a16:rowId xmlns:a16="http://schemas.microsoft.com/office/drawing/2014/main" val="4206266110"/>
                  </a:ext>
                </a:extLst>
              </a:tr>
              <a:tr h="370840">
                <a:tc>
                  <a:txBody>
                    <a:bodyPr/>
                    <a:lstStyle/>
                    <a:p>
                      <a:r>
                        <a:rPr lang="it-IT"/>
                        <a:t>B</a:t>
                      </a:r>
                    </a:p>
                  </a:txBody>
                  <a:tcPr/>
                </a:tc>
                <a:tc>
                  <a:txBody>
                    <a:bodyPr/>
                    <a:lstStyle/>
                    <a:p>
                      <a:r>
                        <a:rPr lang="it-IT"/>
                        <a:t>2,20%</a:t>
                      </a:r>
                    </a:p>
                  </a:txBody>
                  <a:tcPr/>
                </a:tc>
                <a:extLst>
                  <a:ext uri="{0D108BD9-81ED-4DB2-BD59-A6C34878D82A}">
                    <a16:rowId xmlns:a16="http://schemas.microsoft.com/office/drawing/2014/main" val="620826990"/>
                  </a:ext>
                </a:extLst>
              </a:tr>
            </a:tbl>
          </a:graphicData>
        </a:graphic>
      </p:graphicFrame>
      <p:sp>
        <p:nvSpPr>
          <p:cNvPr id="4" name="Segnaposto contenuto 3">
            <a:extLst>
              <a:ext uri="{FF2B5EF4-FFF2-40B4-BE49-F238E27FC236}">
                <a16:creationId xmlns:a16="http://schemas.microsoft.com/office/drawing/2014/main" id="{30E8707A-F5A1-F44F-FCE4-EE00E62DEF2E}"/>
              </a:ext>
            </a:extLst>
          </p:cNvPr>
          <p:cNvSpPr>
            <a:spLocks noGrp="1"/>
          </p:cNvSpPr>
          <p:nvPr>
            <p:ph sz="quarter" idx="11"/>
          </p:nvPr>
        </p:nvSpPr>
        <p:spPr/>
        <p:txBody>
          <a:bodyPr/>
          <a:lstStyle/>
          <a:p>
            <a:endParaRPr lang="it-IT"/>
          </a:p>
        </p:txBody>
      </p:sp>
    </p:spTree>
    <p:extLst>
      <p:ext uri="{BB962C8B-B14F-4D97-AF65-F5344CB8AC3E}">
        <p14:creationId xmlns:p14="http://schemas.microsoft.com/office/powerpoint/2010/main" val="2132750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D10CA8-3D0D-EFDE-C749-1E3912773409}"/>
              </a:ext>
            </a:extLst>
          </p:cNvPr>
          <p:cNvSpPr>
            <a:spLocks noGrp="1"/>
          </p:cNvSpPr>
          <p:nvPr>
            <p:ph type="title"/>
          </p:nvPr>
        </p:nvSpPr>
        <p:spPr/>
        <p:txBody>
          <a:bodyPr/>
          <a:lstStyle/>
          <a:p>
            <a:r>
              <a:rPr lang="it-IT"/>
              <a:t>Revisione del tasso</a:t>
            </a:r>
          </a:p>
        </p:txBody>
      </p:sp>
      <p:sp>
        <p:nvSpPr>
          <p:cNvPr id="5" name="Segnaposto contenuto 4">
            <a:extLst>
              <a:ext uri="{FF2B5EF4-FFF2-40B4-BE49-F238E27FC236}">
                <a16:creationId xmlns:a16="http://schemas.microsoft.com/office/drawing/2014/main" id="{D05E69DF-E156-83BB-0D7F-BC07DC4E8666}"/>
              </a:ext>
            </a:extLst>
          </p:cNvPr>
          <p:cNvSpPr>
            <a:spLocks noGrp="1"/>
          </p:cNvSpPr>
          <p:nvPr>
            <p:ph sz="quarter" idx="10"/>
          </p:nvPr>
        </p:nvSpPr>
        <p:spPr/>
        <p:txBody>
          <a:bodyPr/>
          <a:lstStyle/>
          <a:p>
            <a:r>
              <a:rPr lang="it-IT"/>
              <a:t>Il debitore ha la possibilità di chiedere una volta, nel corso dell’ammortamento del finanziamento, la revisione del proprio </a:t>
            </a:r>
            <a:r>
              <a:rPr lang="it-IT" i="1"/>
              <a:t>rating.</a:t>
            </a:r>
          </a:p>
          <a:p>
            <a:r>
              <a:rPr lang="it-IT"/>
              <a:t>La richiesta può essere fatta solo dopo il quinto anno di vita del finanziamento.</a:t>
            </a:r>
          </a:p>
          <a:p>
            <a:endParaRPr lang="it-IT"/>
          </a:p>
        </p:txBody>
      </p:sp>
      <p:sp>
        <p:nvSpPr>
          <p:cNvPr id="3" name="Segnaposto contenuto 2">
            <a:extLst>
              <a:ext uri="{FF2B5EF4-FFF2-40B4-BE49-F238E27FC236}">
                <a16:creationId xmlns:a16="http://schemas.microsoft.com/office/drawing/2014/main" id="{E87C7E72-D737-45EC-31DD-4911450D8376}"/>
              </a:ext>
            </a:extLst>
          </p:cNvPr>
          <p:cNvSpPr>
            <a:spLocks noGrp="1"/>
          </p:cNvSpPr>
          <p:nvPr>
            <p:ph sz="quarter" idx="11"/>
          </p:nvPr>
        </p:nvSpPr>
        <p:spPr/>
        <p:txBody>
          <a:bodyPr/>
          <a:lstStyle/>
          <a:p>
            <a:endParaRPr lang="it-IT"/>
          </a:p>
        </p:txBody>
      </p:sp>
    </p:spTree>
    <p:extLst>
      <p:ext uri="{BB962C8B-B14F-4D97-AF65-F5344CB8AC3E}">
        <p14:creationId xmlns:p14="http://schemas.microsoft.com/office/powerpoint/2010/main" val="2681752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BED292-C9DE-AB78-5EFA-66A97F047FC2}"/>
              </a:ext>
            </a:extLst>
          </p:cNvPr>
          <p:cNvSpPr>
            <a:spLocks noGrp="1"/>
          </p:cNvSpPr>
          <p:nvPr>
            <p:ph type="title"/>
          </p:nvPr>
        </p:nvSpPr>
        <p:spPr/>
        <p:txBody>
          <a:bodyPr/>
          <a:lstStyle/>
          <a:p>
            <a:r>
              <a:rPr lang="it-IT"/>
              <a:t>Agevolazioni</a:t>
            </a:r>
          </a:p>
        </p:txBody>
      </p:sp>
      <p:sp>
        <p:nvSpPr>
          <p:cNvPr id="5" name="Segnaposto contenuto 4">
            <a:extLst>
              <a:ext uri="{FF2B5EF4-FFF2-40B4-BE49-F238E27FC236}">
                <a16:creationId xmlns:a16="http://schemas.microsoft.com/office/drawing/2014/main" id="{5A73AF8B-A8A9-BF4A-FF42-99E4B9ACC661}"/>
              </a:ext>
            </a:extLst>
          </p:cNvPr>
          <p:cNvSpPr>
            <a:spLocks noGrp="1"/>
          </p:cNvSpPr>
          <p:nvPr>
            <p:ph sz="quarter" idx="10"/>
          </p:nvPr>
        </p:nvSpPr>
        <p:spPr/>
        <p:txBody>
          <a:bodyPr/>
          <a:lstStyle/>
          <a:p>
            <a:r>
              <a:rPr lang="it-IT"/>
              <a:t>Per GSE e GST è prevista la possibilità di ottenere il premio di primo insediamento</a:t>
            </a:r>
          </a:p>
          <a:p>
            <a:r>
              <a:rPr lang="it-IT"/>
              <a:t>È necessario che il richiedente presenti un piano aziendale e che questo sia realizzato nei termini (e comunque entro cinque anni dalla concessione dell’aiuto)</a:t>
            </a:r>
          </a:p>
          <a:p>
            <a:r>
              <a:rPr lang="it-IT"/>
              <a:t>Il premio di primo insediamento (massimo 70 mila euro) è erogato:</a:t>
            </a:r>
          </a:p>
          <a:p>
            <a:pPr lvl="1"/>
            <a:r>
              <a:rPr lang="it-IT"/>
              <a:t>Alla concessione fino al 60% del suo valore (massimo 42 mila euro), e</a:t>
            </a:r>
          </a:p>
          <a:p>
            <a:pPr lvl="1"/>
            <a:r>
              <a:rPr lang="it-IT"/>
              <a:t>Alla verifica della avvenuta realizzazione del piano aziendale per il restante 40% del suo valore (massimo 28 mila euro)</a:t>
            </a:r>
          </a:p>
          <a:p>
            <a:r>
              <a:rPr lang="it-IT"/>
              <a:t>Il premio di primo insediamento è materialmente liquidato riducendo il valore della rata a carico del beneficiario in proporzione alla somma disponibile.</a:t>
            </a:r>
          </a:p>
        </p:txBody>
      </p:sp>
      <p:sp>
        <p:nvSpPr>
          <p:cNvPr id="3" name="Segnaposto contenuto 2">
            <a:extLst>
              <a:ext uri="{FF2B5EF4-FFF2-40B4-BE49-F238E27FC236}">
                <a16:creationId xmlns:a16="http://schemas.microsoft.com/office/drawing/2014/main" id="{13872E06-580B-F571-FBA5-7BCE81CDAD3A}"/>
              </a:ext>
            </a:extLst>
          </p:cNvPr>
          <p:cNvSpPr>
            <a:spLocks noGrp="1"/>
          </p:cNvSpPr>
          <p:nvPr>
            <p:ph sz="quarter" idx="11"/>
          </p:nvPr>
        </p:nvSpPr>
        <p:spPr/>
        <p:txBody>
          <a:bodyPr/>
          <a:lstStyle/>
          <a:p>
            <a:endParaRPr lang="it-IT"/>
          </a:p>
        </p:txBody>
      </p:sp>
    </p:spTree>
    <p:extLst>
      <p:ext uri="{BB962C8B-B14F-4D97-AF65-F5344CB8AC3E}">
        <p14:creationId xmlns:p14="http://schemas.microsoft.com/office/powerpoint/2010/main" val="601716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00878A-7580-A6B8-3466-FEAEFCEAAB92}"/>
              </a:ext>
            </a:extLst>
          </p:cNvPr>
          <p:cNvSpPr>
            <a:spLocks noGrp="1"/>
          </p:cNvSpPr>
          <p:nvPr>
            <p:ph type="title"/>
          </p:nvPr>
        </p:nvSpPr>
        <p:spPr/>
        <p:txBody>
          <a:bodyPr/>
          <a:lstStyle/>
          <a:p>
            <a:r>
              <a:rPr lang="it-IT"/>
              <a:t>Calcolo del premio di primo insediamento</a:t>
            </a:r>
          </a:p>
        </p:txBody>
      </p:sp>
      <p:sp>
        <p:nvSpPr>
          <p:cNvPr id="3" name="Segnaposto contenuto 2">
            <a:extLst>
              <a:ext uri="{FF2B5EF4-FFF2-40B4-BE49-F238E27FC236}">
                <a16:creationId xmlns:a16="http://schemas.microsoft.com/office/drawing/2014/main" id="{C9E3788F-8271-46C9-0F0A-33FC7525250C}"/>
              </a:ext>
            </a:extLst>
          </p:cNvPr>
          <p:cNvSpPr>
            <a:spLocks noGrp="1"/>
          </p:cNvSpPr>
          <p:nvPr>
            <p:ph sz="quarter" idx="10"/>
          </p:nvPr>
        </p:nvSpPr>
        <p:spPr/>
        <p:txBody>
          <a:bodyPr/>
          <a:lstStyle/>
          <a:p>
            <a:r>
              <a:rPr lang="it-IT"/>
              <a:t>Il primo 60% del premio (42 mila euro), è ripartito pariteticamente a scomputo delle rate di preammortamento e ammortamento in scadenza fino alla data programmata di realizzazione del piano aziendale e comunque in misura non superiore all’80% del valore complessivo delle rate (almeno il 20% della rata deve essere pagato),</a:t>
            </a:r>
          </a:p>
          <a:p>
            <a:r>
              <a:rPr lang="it-IT"/>
              <a:t>Il restante 40% del premio (28 mila euro), riconosciuto ad esito positivo della verifica della realizzazione del piano, integrato dell’eventuale residuo della prima quota, è ripartito pariteticamente sulle restanti rate di ammortamento.</a:t>
            </a:r>
          </a:p>
          <a:p>
            <a:r>
              <a:rPr lang="it-IT"/>
              <a:t>In caso di esito negativo della verifica del piano aziendale, la prima rata successiva alla verifica è aumentata dalle somme riconosciute da ISMEA a titolo di anticipo del premio (rata di conguaglio).</a:t>
            </a:r>
          </a:p>
        </p:txBody>
      </p:sp>
      <p:sp>
        <p:nvSpPr>
          <p:cNvPr id="4" name="Segnaposto contenuto 3">
            <a:extLst>
              <a:ext uri="{FF2B5EF4-FFF2-40B4-BE49-F238E27FC236}">
                <a16:creationId xmlns:a16="http://schemas.microsoft.com/office/drawing/2014/main" id="{46A4101E-D921-852C-1343-8921C98BD00B}"/>
              </a:ext>
            </a:extLst>
          </p:cNvPr>
          <p:cNvSpPr>
            <a:spLocks noGrp="1"/>
          </p:cNvSpPr>
          <p:nvPr>
            <p:ph sz="quarter" idx="11"/>
          </p:nvPr>
        </p:nvSpPr>
        <p:spPr/>
        <p:txBody>
          <a:bodyPr/>
          <a:lstStyle/>
          <a:p>
            <a:endParaRPr lang="it-IT"/>
          </a:p>
        </p:txBody>
      </p:sp>
    </p:spTree>
    <p:extLst>
      <p:ext uri="{BB962C8B-B14F-4D97-AF65-F5344CB8AC3E}">
        <p14:creationId xmlns:p14="http://schemas.microsoft.com/office/powerpoint/2010/main" val="745700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FA44D8-D6F9-7CF1-F95C-D178C447A8F0}"/>
              </a:ext>
            </a:extLst>
          </p:cNvPr>
          <p:cNvSpPr>
            <a:spLocks noGrp="1"/>
          </p:cNvSpPr>
          <p:nvPr>
            <p:ph type="title"/>
          </p:nvPr>
        </p:nvSpPr>
        <p:spPr/>
        <p:txBody>
          <a:bodyPr/>
          <a:lstStyle/>
          <a:p>
            <a:r>
              <a:rPr lang="it-IT"/>
              <a:t>Beneficiari</a:t>
            </a:r>
          </a:p>
        </p:txBody>
      </p:sp>
      <p:sp>
        <p:nvSpPr>
          <p:cNvPr id="3" name="Segnaposto contenuto 2">
            <a:extLst>
              <a:ext uri="{FF2B5EF4-FFF2-40B4-BE49-F238E27FC236}">
                <a16:creationId xmlns:a16="http://schemas.microsoft.com/office/drawing/2014/main" id="{2CED7B25-94B7-28A9-14C5-A8584EFCD4C8}"/>
              </a:ext>
            </a:extLst>
          </p:cNvPr>
          <p:cNvSpPr>
            <a:spLocks noGrp="1"/>
          </p:cNvSpPr>
          <p:nvPr>
            <p:ph sz="quarter" idx="10"/>
          </p:nvPr>
        </p:nvSpPr>
        <p:spPr/>
        <p:txBody>
          <a:bodyPr lIns="91440" tIns="45720" rIns="91440" bIns="45720" anchor="t"/>
          <a:lstStyle/>
          <a:p>
            <a:r>
              <a:rPr lang="it-IT" sz="2000"/>
              <a:t>Giovani imprenditori agricoli (GIA) per:</a:t>
            </a:r>
            <a:endParaRPr lang="en-US" sz="2000"/>
          </a:p>
          <a:p>
            <a:pPr lvl="1"/>
            <a:r>
              <a:rPr lang="it-IT" sz="1800"/>
              <a:t>Ampliamento, o</a:t>
            </a:r>
          </a:p>
          <a:p>
            <a:pPr lvl="1"/>
            <a:r>
              <a:rPr lang="it-IT" sz="1800"/>
              <a:t>Consolidamento</a:t>
            </a:r>
          </a:p>
          <a:p>
            <a:r>
              <a:rPr lang="it-IT" sz="2000">
                <a:latin typeface="Arial Nova Cond Light"/>
              </a:rPr>
              <a:t>Giovani: 41 anni non compiuti alla data di presentazione della domanda</a:t>
            </a:r>
          </a:p>
          <a:p>
            <a:r>
              <a:rPr lang="it-IT" sz="2000">
                <a:latin typeface="Arial Nova Cond Light"/>
              </a:rPr>
              <a:t>Imprenditori agricoli: attivi da almeno due anni alla data di presentazione della domanda (IAP/CD); </a:t>
            </a:r>
          </a:p>
          <a:p>
            <a:r>
              <a:rPr lang="it-IT" sz="2000">
                <a:latin typeface="Arial Nova Cond Light"/>
              </a:rPr>
              <a:t>Società: è considerata giovane società agricola una società</a:t>
            </a:r>
          </a:p>
          <a:p>
            <a:pPr lvl="1"/>
            <a:r>
              <a:rPr lang="it-IT" sz="1800"/>
              <a:t>amministrata da almeno due anni alla data di presentazione della domanda da un giovane</a:t>
            </a:r>
          </a:p>
          <a:p>
            <a:pPr lvl="1"/>
            <a:r>
              <a:rPr lang="it-IT" sz="1800"/>
              <a:t>il cui capitale sia rappresentato in maggioranza da giovani da almeno due anni alla data di presentazione della domanda </a:t>
            </a:r>
          </a:p>
          <a:p>
            <a:pPr lvl="1"/>
            <a:r>
              <a:rPr lang="it-IT" sz="1800"/>
              <a:t>per le società cooperative, la maggioranza dei giovani è riferita ai soci cooperatori e non ai soci sovventori</a:t>
            </a:r>
          </a:p>
          <a:p>
            <a:r>
              <a:rPr lang="it-IT" sz="2000">
                <a:latin typeface="Arial Nova Cond Light"/>
              </a:rPr>
              <a:t>Ampliamento: il terreno target deve essere confinante o funzionalmente utile rispetto alla superficie condotta da almeno due anni alla data di presentazione della domanda da parte del GIA</a:t>
            </a:r>
          </a:p>
          <a:p>
            <a:r>
              <a:rPr lang="it-IT" sz="2000"/>
              <a:t>Consolidamento: il terreno target deve essere condotto a qualsiasi titolo dal GIA da almeno due anni alla data di presentazione della domanda</a:t>
            </a:r>
          </a:p>
        </p:txBody>
      </p:sp>
      <p:sp>
        <p:nvSpPr>
          <p:cNvPr id="4" name="Segnaposto contenuto 3">
            <a:extLst>
              <a:ext uri="{FF2B5EF4-FFF2-40B4-BE49-F238E27FC236}">
                <a16:creationId xmlns:a16="http://schemas.microsoft.com/office/drawing/2014/main" id="{B4B3922B-FBF8-2008-FC47-96DC9D1326D0}"/>
              </a:ext>
            </a:extLst>
          </p:cNvPr>
          <p:cNvSpPr>
            <a:spLocks noGrp="1"/>
          </p:cNvSpPr>
          <p:nvPr>
            <p:ph sz="quarter" idx="11"/>
          </p:nvPr>
        </p:nvSpPr>
        <p:spPr/>
        <p:txBody>
          <a:bodyPr/>
          <a:lstStyle/>
          <a:p>
            <a:endParaRPr lang="it-IT"/>
          </a:p>
        </p:txBody>
      </p:sp>
    </p:spTree>
    <p:extLst>
      <p:ext uri="{BB962C8B-B14F-4D97-AF65-F5344CB8AC3E}">
        <p14:creationId xmlns:p14="http://schemas.microsoft.com/office/powerpoint/2010/main" val="1141470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Presentazione della domanda</a:t>
            </a:r>
          </a:p>
        </p:txBody>
      </p:sp>
      <p:sp>
        <p:nvSpPr>
          <p:cNvPr id="4" name="Segnaposto contenuto 3">
            <a:extLst>
              <a:ext uri="{FF2B5EF4-FFF2-40B4-BE49-F238E27FC236}">
                <a16:creationId xmlns:a16="http://schemas.microsoft.com/office/drawing/2014/main" id="{D6567C12-963D-7935-33D7-1811B89DF67D}"/>
              </a:ext>
            </a:extLst>
          </p:cNvPr>
          <p:cNvSpPr>
            <a:spLocks noGrp="1"/>
          </p:cNvSpPr>
          <p:nvPr>
            <p:ph sz="half" idx="1"/>
          </p:nvPr>
        </p:nvSpPr>
        <p:spPr/>
        <p:txBody>
          <a:bodyPr/>
          <a:lstStyle/>
          <a:p>
            <a:pPr lvl="0"/>
            <a:r>
              <a:rPr lang="it-IT" sz="2800"/>
              <a:t>Domanda di acquisto firmata,</a:t>
            </a:r>
          </a:p>
          <a:p>
            <a:pPr lvl="0"/>
            <a:r>
              <a:rPr lang="it-IT" sz="2800"/>
              <a:t>Offerta di vendita,</a:t>
            </a:r>
          </a:p>
          <a:p>
            <a:pPr lvl="0"/>
            <a:r>
              <a:rPr lang="it-IT" sz="2800"/>
              <a:t>Relazione notarile ventennale,</a:t>
            </a:r>
          </a:p>
          <a:p>
            <a:pPr lvl="0"/>
            <a:r>
              <a:rPr lang="it-IT" sz="2800"/>
              <a:t>Certificato di destinazione urbanistica dei terreni offerti in vendita,</a:t>
            </a:r>
          </a:p>
          <a:p>
            <a:pPr lvl="0"/>
            <a:r>
              <a:rPr lang="it-IT" sz="2800"/>
              <a:t>Perizia asseverata relativa a eventuali fabbricati presenti sul fondo,</a:t>
            </a:r>
          </a:p>
          <a:p>
            <a:r>
              <a:rPr lang="it-IT" sz="2800"/>
              <a:t>Documentazione attestante disponibilità di acqua a scopo irriguo,</a:t>
            </a:r>
          </a:p>
          <a:p>
            <a:pPr marL="0" indent="0">
              <a:buNone/>
            </a:pPr>
            <a:endParaRPr lang="it-IT" sz="2800"/>
          </a:p>
        </p:txBody>
      </p:sp>
      <p:sp>
        <p:nvSpPr>
          <p:cNvPr id="6" name="Segnaposto contenuto 5">
            <a:extLst>
              <a:ext uri="{FF2B5EF4-FFF2-40B4-BE49-F238E27FC236}">
                <a16:creationId xmlns:a16="http://schemas.microsoft.com/office/drawing/2014/main" id="{8BB1486F-796B-AA19-0EFE-8C97F922FA9A}"/>
              </a:ext>
            </a:extLst>
          </p:cNvPr>
          <p:cNvSpPr>
            <a:spLocks noGrp="1"/>
          </p:cNvSpPr>
          <p:nvPr>
            <p:ph sz="half" idx="2"/>
          </p:nvPr>
        </p:nvSpPr>
        <p:spPr/>
        <p:txBody>
          <a:bodyPr/>
          <a:lstStyle/>
          <a:p>
            <a:pPr lvl="0"/>
            <a:r>
              <a:rPr lang="it-IT" sz="2800"/>
              <a:t>Estratti di mappa, visure catastali, planimetrie catastali di eventuali fabbricati,</a:t>
            </a:r>
          </a:p>
          <a:p>
            <a:pPr lvl="0"/>
            <a:r>
              <a:rPr lang="it-IT" sz="2800"/>
              <a:t>Visura centrale rischi della Banca d’Italia per compratore e venditore,</a:t>
            </a:r>
          </a:p>
          <a:p>
            <a:pPr lvl="0"/>
            <a:r>
              <a:rPr lang="it-IT" sz="2800"/>
              <a:t>Dichiarazioni IVA e/o bilanci aziendali,</a:t>
            </a:r>
          </a:p>
          <a:p>
            <a:r>
              <a:rPr lang="it-IT" sz="2800"/>
              <a:t>Business Plan On-Line,</a:t>
            </a:r>
          </a:p>
          <a:p>
            <a:r>
              <a:rPr lang="it-IT" sz="2800"/>
              <a:t>Piano aziendale.</a:t>
            </a:r>
          </a:p>
          <a:p>
            <a:pPr marL="0" indent="0">
              <a:buNone/>
            </a:pPr>
            <a:endParaRPr lang="it-IT" sz="2800"/>
          </a:p>
        </p:txBody>
      </p:sp>
      <p:sp>
        <p:nvSpPr>
          <p:cNvPr id="3" name="Segnaposto contenuto 2">
            <a:extLst>
              <a:ext uri="{FF2B5EF4-FFF2-40B4-BE49-F238E27FC236}">
                <a16:creationId xmlns:a16="http://schemas.microsoft.com/office/drawing/2014/main" id="{20F2DDE5-65A0-E497-A8D9-C2E3855B10FB}"/>
              </a:ext>
            </a:extLst>
          </p:cNvPr>
          <p:cNvSpPr>
            <a:spLocks noGrp="1"/>
          </p:cNvSpPr>
          <p:nvPr>
            <p:ph sz="quarter" idx="11"/>
          </p:nvPr>
        </p:nvSpPr>
        <p:spPr/>
        <p:txBody>
          <a:bodyPr/>
          <a:lstStyle/>
          <a:p>
            <a:r>
              <a:rPr lang="it-IT" dirty="0"/>
              <a:t>documentazione di base</a:t>
            </a:r>
          </a:p>
        </p:txBody>
      </p:sp>
    </p:spTree>
    <p:extLst>
      <p:ext uri="{BB962C8B-B14F-4D97-AF65-F5344CB8AC3E}">
        <p14:creationId xmlns:p14="http://schemas.microsoft.com/office/powerpoint/2010/main" val="541279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2EEC90-0AD4-BB5B-DCD2-E8900CAA0B9F}"/>
              </a:ext>
            </a:extLst>
          </p:cNvPr>
          <p:cNvSpPr>
            <a:spLocks noGrp="1"/>
          </p:cNvSpPr>
          <p:nvPr>
            <p:ph type="title"/>
          </p:nvPr>
        </p:nvSpPr>
        <p:spPr/>
        <p:txBody>
          <a:bodyPr/>
          <a:lstStyle/>
          <a:p>
            <a:r>
              <a:rPr lang="it-IT"/>
              <a:t>Cause di esclusione 1/2</a:t>
            </a:r>
          </a:p>
        </p:txBody>
      </p:sp>
      <p:sp>
        <p:nvSpPr>
          <p:cNvPr id="3" name="Segnaposto contenuto 2">
            <a:extLst>
              <a:ext uri="{FF2B5EF4-FFF2-40B4-BE49-F238E27FC236}">
                <a16:creationId xmlns:a16="http://schemas.microsoft.com/office/drawing/2014/main" id="{C0706F92-B47D-C935-78FC-F3F0B8562A75}"/>
              </a:ext>
            </a:extLst>
          </p:cNvPr>
          <p:cNvSpPr>
            <a:spLocks noGrp="1"/>
          </p:cNvSpPr>
          <p:nvPr>
            <p:ph sz="quarter" idx="10"/>
          </p:nvPr>
        </p:nvSpPr>
        <p:spPr/>
        <p:txBody>
          <a:bodyPr/>
          <a:lstStyle/>
          <a:p>
            <a:r>
              <a:rPr lang="it-IT"/>
              <a:t>Sono esclusi gli interventi su operazioni:</a:t>
            </a:r>
          </a:p>
          <a:p>
            <a:pPr lvl="1"/>
            <a:r>
              <a:rPr lang="it-IT"/>
              <a:t>tra coniugi, anche separati, parenti ed affini entro il secondo grado; l’esclusione opera anche qualora la sussistenza dei predetti rapporti di coniugio, parentela e affinità sia rilevata tra le parti acquirente/venditrice, ivi inclusi i soci e gli amministratori delle stesse; in caso di giovani startupper con esperienza, sono in ogni caso escluse le operazioni tra giovane e titolare dell’impresa,</a:t>
            </a:r>
          </a:p>
          <a:p>
            <a:pPr lvl="1"/>
            <a:r>
              <a:rPr lang="it-IT"/>
              <a:t>i cui terreni hanno già formato oggetto di operazioni fondiarie realizzate da ISMEA, salvo che, al momento della presentazione della domanda, siano trascorsi almeno cinque anni dalla data di pagamento dell’ultima rata di prezzo, </a:t>
            </a:r>
          </a:p>
          <a:p>
            <a:pPr lvl="1"/>
            <a:r>
              <a:rPr lang="it-IT"/>
              <a:t>sui cui terreni risultano trascritti pignoramenti immobiliari o atti di sequestro,  iscritte ipoteche giudiziali, ad eccezione dei casi in cui tali atti risultino ancora trascritti ma siano inefficaci,</a:t>
            </a:r>
          </a:p>
          <a:p>
            <a:pPr lvl="1"/>
            <a:r>
              <a:rPr lang="it-IT"/>
              <a:t>sui cui terreni risultino iscritte ipoteche volontarie, il cui debito residuo superi, alla data di presentazione della domanda, il 30% del prezzo richiesto,</a:t>
            </a:r>
          </a:p>
          <a:p>
            <a:pPr lvl="1"/>
            <a:r>
              <a:rPr lang="it-IT"/>
              <a:t>i cui terreni risultano gravati da uso civico o proprietà collettive.</a:t>
            </a:r>
          </a:p>
        </p:txBody>
      </p:sp>
      <p:sp>
        <p:nvSpPr>
          <p:cNvPr id="4" name="Segnaposto contenuto 3">
            <a:extLst>
              <a:ext uri="{FF2B5EF4-FFF2-40B4-BE49-F238E27FC236}">
                <a16:creationId xmlns:a16="http://schemas.microsoft.com/office/drawing/2014/main" id="{0D571F49-C227-D705-6948-F328F152263E}"/>
              </a:ext>
            </a:extLst>
          </p:cNvPr>
          <p:cNvSpPr>
            <a:spLocks noGrp="1"/>
          </p:cNvSpPr>
          <p:nvPr>
            <p:ph sz="quarter" idx="11"/>
          </p:nvPr>
        </p:nvSpPr>
        <p:spPr/>
        <p:txBody>
          <a:bodyPr/>
          <a:lstStyle/>
          <a:p>
            <a:endParaRPr lang="it-IT"/>
          </a:p>
        </p:txBody>
      </p:sp>
    </p:spTree>
    <p:extLst>
      <p:ext uri="{BB962C8B-B14F-4D97-AF65-F5344CB8AC3E}">
        <p14:creationId xmlns:p14="http://schemas.microsoft.com/office/powerpoint/2010/main" val="1255827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4FA8FB-16D3-43DC-A649-AEBB79290D8A}"/>
              </a:ext>
            </a:extLst>
          </p:cNvPr>
          <p:cNvSpPr>
            <a:spLocks noGrp="1"/>
          </p:cNvSpPr>
          <p:nvPr>
            <p:ph type="title"/>
          </p:nvPr>
        </p:nvSpPr>
        <p:spPr/>
        <p:txBody>
          <a:bodyPr/>
          <a:lstStyle/>
          <a:p>
            <a:r>
              <a:rPr lang="it-IT"/>
              <a:t>Cause di esclusione 2/2</a:t>
            </a:r>
          </a:p>
        </p:txBody>
      </p:sp>
      <p:sp>
        <p:nvSpPr>
          <p:cNvPr id="3" name="Segnaposto contenuto 2">
            <a:extLst>
              <a:ext uri="{FF2B5EF4-FFF2-40B4-BE49-F238E27FC236}">
                <a16:creationId xmlns:a16="http://schemas.microsoft.com/office/drawing/2014/main" id="{4753C0AB-EFC1-DAF6-7007-4EC4DA4EBCB1}"/>
              </a:ext>
            </a:extLst>
          </p:cNvPr>
          <p:cNvSpPr>
            <a:spLocks noGrp="1"/>
          </p:cNvSpPr>
          <p:nvPr>
            <p:ph sz="quarter" idx="10"/>
          </p:nvPr>
        </p:nvSpPr>
        <p:spPr/>
        <p:txBody>
          <a:bodyPr/>
          <a:lstStyle/>
          <a:p>
            <a:r>
              <a:rPr lang="it-IT"/>
              <a:t>Sono inoltre esclusi gli interventi su operazioni:</a:t>
            </a:r>
          </a:p>
          <a:p>
            <a:pPr lvl="1"/>
            <a:r>
              <a:rPr lang="it-IT"/>
              <a:t>in cui, nella sequenza degli atti traslativi di provenienza, risulta un decreto di trasferimento del bene oggetto di compravendita, emesso dal Tribunale dell’esecuzione, entro i dieci anni precedenti la data di presentazione della domanda, </a:t>
            </a:r>
            <a:endParaRPr lang="en-US"/>
          </a:p>
          <a:p>
            <a:pPr lvl="1"/>
            <a:r>
              <a:rPr lang="it-IT"/>
              <a:t>i cui terreni siano stati oggetto di trasferimento della proprietà con atti tra vivi, da meno di cinque anni al momento della presentazione della domanda,</a:t>
            </a:r>
          </a:p>
          <a:p>
            <a:pPr lvl="1"/>
            <a:r>
              <a:rPr lang="it-IT"/>
              <a:t>i cui terreni risultano gravati da uso civico o proprietà collettive,</a:t>
            </a:r>
          </a:p>
          <a:p>
            <a:pPr lvl="1"/>
            <a:r>
              <a:rPr lang="it-IT"/>
              <a:t>i cui terreni non presentano destinazione agricola ed i cui fabbricati non hanno le caratteristiche tali da soddisfare il requisito di ruralità,</a:t>
            </a:r>
          </a:p>
          <a:p>
            <a:pPr lvl="1"/>
            <a:r>
              <a:rPr lang="it-IT"/>
              <a:t>su cui insistono fabbricati, pozzi, invasi o altre opere/interventi non in regola dal punto di vista normativo, al momento della presentazione della domanda.</a:t>
            </a:r>
          </a:p>
          <a:p>
            <a:endParaRPr lang="it-IT"/>
          </a:p>
        </p:txBody>
      </p:sp>
      <p:sp>
        <p:nvSpPr>
          <p:cNvPr id="4" name="Segnaposto contenuto 3">
            <a:extLst>
              <a:ext uri="{FF2B5EF4-FFF2-40B4-BE49-F238E27FC236}">
                <a16:creationId xmlns:a16="http://schemas.microsoft.com/office/drawing/2014/main" id="{734EEFBA-4938-E29B-F568-F9D0A428A030}"/>
              </a:ext>
            </a:extLst>
          </p:cNvPr>
          <p:cNvSpPr>
            <a:spLocks noGrp="1"/>
          </p:cNvSpPr>
          <p:nvPr>
            <p:ph sz="quarter" idx="11"/>
          </p:nvPr>
        </p:nvSpPr>
        <p:spPr/>
        <p:txBody>
          <a:bodyPr/>
          <a:lstStyle/>
          <a:p>
            <a:endParaRPr lang="it-IT"/>
          </a:p>
        </p:txBody>
      </p:sp>
    </p:spTree>
    <p:extLst>
      <p:ext uri="{BB962C8B-B14F-4D97-AF65-F5344CB8AC3E}">
        <p14:creationId xmlns:p14="http://schemas.microsoft.com/office/powerpoint/2010/main" val="3752339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281136-EACE-6988-5F57-A34C9FD14DE9}"/>
              </a:ext>
            </a:extLst>
          </p:cNvPr>
          <p:cNvSpPr>
            <a:spLocks noGrp="1"/>
          </p:cNvSpPr>
          <p:nvPr>
            <p:ph type="title"/>
          </p:nvPr>
        </p:nvSpPr>
        <p:spPr/>
        <p:txBody>
          <a:bodyPr/>
          <a:lstStyle/>
          <a:p>
            <a:r>
              <a:rPr lang="it-IT"/>
              <a:t>Processo</a:t>
            </a:r>
          </a:p>
        </p:txBody>
      </p:sp>
      <p:graphicFrame>
        <p:nvGraphicFramePr>
          <p:cNvPr id="4" name="Segnaposto contenuto 3">
            <a:extLst>
              <a:ext uri="{FF2B5EF4-FFF2-40B4-BE49-F238E27FC236}">
                <a16:creationId xmlns:a16="http://schemas.microsoft.com/office/drawing/2014/main" id="{72E6972D-1FEB-F1E3-D41A-4DD1C7DEF254}"/>
              </a:ext>
            </a:extLst>
          </p:cNvPr>
          <p:cNvGraphicFramePr>
            <a:graphicFrameLocks noGrp="1"/>
          </p:cNvGraphicFramePr>
          <p:nvPr>
            <p:ph sz="quarter" idx="10"/>
            <p:extLst>
              <p:ext uri="{D42A27DB-BD31-4B8C-83A1-F6EECF244321}">
                <p14:modId xmlns:p14="http://schemas.microsoft.com/office/powerpoint/2010/main" val="3345413134"/>
              </p:ext>
            </p:extLst>
          </p:nvPr>
        </p:nvGraphicFramePr>
        <p:xfrm>
          <a:off x="838200" y="1703388"/>
          <a:ext cx="10515600" cy="4441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a:extLst>
              <a:ext uri="{FF2B5EF4-FFF2-40B4-BE49-F238E27FC236}">
                <a16:creationId xmlns:a16="http://schemas.microsoft.com/office/drawing/2014/main" id="{A6A54729-21F9-9FC4-F9B7-AB8414AE65BA}"/>
              </a:ext>
            </a:extLst>
          </p:cNvPr>
          <p:cNvSpPr>
            <a:spLocks noGrp="1"/>
          </p:cNvSpPr>
          <p:nvPr>
            <p:ph sz="quarter" idx="11"/>
          </p:nvPr>
        </p:nvSpPr>
        <p:spPr/>
        <p:txBody>
          <a:bodyPr/>
          <a:lstStyle/>
          <a:p>
            <a:endParaRPr lang="it-IT"/>
          </a:p>
        </p:txBody>
      </p:sp>
    </p:spTree>
    <p:extLst>
      <p:ext uri="{BB962C8B-B14F-4D97-AF65-F5344CB8AC3E}">
        <p14:creationId xmlns:p14="http://schemas.microsoft.com/office/powerpoint/2010/main" val="1032215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Istruttoria Tecnica</a:t>
            </a:r>
          </a:p>
        </p:txBody>
      </p:sp>
      <p:sp>
        <p:nvSpPr>
          <p:cNvPr id="3" name="Segnaposto contenuto 2">
            <a:extLst>
              <a:ext uri="{FF2B5EF4-FFF2-40B4-BE49-F238E27FC236}">
                <a16:creationId xmlns:a16="http://schemas.microsoft.com/office/drawing/2014/main" id="{7F2C5D17-1461-936D-27C7-A2E80F3EE182}"/>
              </a:ext>
            </a:extLst>
          </p:cNvPr>
          <p:cNvSpPr>
            <a:spLocks noGrp="1"/>
          </p:cNvSpPr>
          <p:nvPr>
            <p:ph sz="quarter" idx="10"/>
          </p:nvPr>
        </p:nvSpPr>
        <p:spPr/>
        <p:txBody>
          <a:bodyPr/>
          <a:lstStyle/>
          <a:p>
            <a:r>
              <a:rPr lang="it-IT"/>
              <a:t>Completezza documentale,</a:t>
            </a:r>
          </a:p>
          <a:p>
            <a:r>
              <a:rPr lang="it-IT"/>
              <a:t>requisiti previsti, e</a:t>
            </a:r>
          </a:p>
          <a:p>
            <a:r>
              <a:rPr lang="it-IT"/>
              <a:t>a seguito di sopralluogo:</a:t>
            </a:r>
          </a:p>
          <a:p>
            <a:pPr lvl="1"/>
            <a:r>
              <a:rPr lang="it-IT"/>
              <a:t>valutazione del fondo,</a:t>
            </a:r>
          </a:p>
          <a:p>
            <a:pPr lvl="1"/>
            <a:r>
              <a:rPr lang="it-IT"/>
              <a:t>consistenza e regolarità del fondo, </a:t>
            </a:r>
          </a:p>
          <a:p>
            <a:pPr lvl="1"/>
            <a:r>
              <a:rPr lang="it-IT"/>
              <a:t>capacità produttiva dei terreni e degli impianti,</a:t>
            </a:r>
          </a:p>
          <a:p>
            <a:pPr lvl="1"/>
            <a:r>
              <a:rPr lang="it-IT"/>
              <a:t>attuabilità del piano aziendale (nel caso di PPI),</a:t>
            </a:r>
          </a:p>
          <a:p>
            <a:pPr lvl="1"/>
            <a:r>
              <a:rPr lang="it-IT"/>
              <a:t>sostenibilità economico-finanziaria,</a:t>
            </a:r>
          </a:p>
          <a:p>
            <a:pPr lvl="1"/>
            <a:r>
              <a:rPr lang="it-IT"/>
              <a:t>definizione del tasso da applicare all’operazione.</a:t>
            </a:r>
          </a:p>
        </p:txBody>
      </p:sp>
      <p:sp>
        <p:nvSpPr>
          <p:cNvPr id="4" name="Segnaposto contenuto 3">
            <a:extLst>
              <a:ext uri="{FF2B5EF4-FFF2-40B4-BE49-F238E27FC236}">
                <a16:creationId xmlns:a16="http://schemas.microsoft.com/office/drawing/2014/main" id="{D0F6FE42-61EF-20FF-B811-68D05D56E404}"/>
              </a:ext>
            </a:extLst>
          </p:cNvPr>
          <p:cNvSpPr>
            <a:spLocks noGrp="1"/>
          </p:cNvSpPr>
          <p:nvPr>
            <p:ph sz="quarter" idx="11"/>
          </p:nvPr>
        </p:nvSpPr>
        <p:spPr/>
        <p:txBody>
          <a:bodyPr/>
          <a:lstStyle/>
          <a:p>
            <a:endParaRPr lang="it-IT"/>
          </a:p>
        </p:txBody>
      </p:sp>
    </p:spTree>
    <p:extLst>
      <p:ext uri="{BB962C8B-B14F-4D97-AF65-F5344CB8AC3E}">
        <p14:creationId xmlns:p14="http://schemas.microsoft.com/office/powerpoint/2010/main" val="3861550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86D34A-854D-4B84-4C5A-94473F658B1B}"/>
              </a:ext>
            </a:extLst>
          </p:cNvPr>
          <p:cNvSpPr>
            <a:spLocks noGrp="1"/>
          </p:cNvSpPr>
          <p:nvPr>
            <p:ph type="title"/>
          </p:nvPr>
        </p:nvSpPr>
        <p:spPr/>
        <p:txBody>
          <a:bodyPr/>
          <a:lstStyle/>
          <a:p>
            <a:r>
              <a:rPr lang="it-IT"/>
              <a:t>Istruttoria Legale e Stipula</a:t>
            </a:r>
          </a:p>
        </p:txBody>
      </p:sp>
      <p:sp>
        <p:nvSpPr>
          <p:cNvPr id="3" name="Segnaposto contenuto 2">
            <a:extLst>
              <a:ext uri="{FF2B5EF4-FFF2-40B4-BE49-F238E27FC236}">
                <a16:creationId xmlns:a16="http://schemas.microsoft.com/office/drawing/2014/main" id="{59E55E07-CA3E-717D-4070-AD7E6D2601A6}"/>
              </a:ext>
            </a:extLst>
          </p:cNvPr>
          <p:cNvSpPr>
            <a:spLocks noGrp="1"/>
          </p:cNvSpPr>
          <p:nvPr>
            <p:ph sz="quarter" idx="10"/>
          </p:nvPr>
        </p:nvSpPr>
        <p:spPr/>
        <p:txBody>
          <a:bodyPr/>
          <a:lstStyle/>
          <a:p>
            <a:r>
              <a:rPr lang="it-IT"/>
              <a:t>Eventuale costituzione del soggetto giuridico e verifica dell'iscrizione nella gestione previdenziale INPS (startupper); </a:t>
            </a:r>
          </a:p>
          <a:p>
            <a:r>
              <a:rPr lang="it-IT"/>
              <a:t>Verifica delle autocertificazioni acquisite;</a:t>
            </a:r>
          </a:p>
          <a:p>
            <a:r>
              <a:rPr lang="it-IT"/>
              <a:t>Verifica di eventuali condizioni previste dalla determinazione di ammissione;</a:t>
            </a:r>
          </a:p>
          <a:p>
            <a:r>
              <a:rPr lang="it-IT"/>
              <a:t>Rimborso spese istruttoria;</a:t>
            </a:r>
          </a:p>
          <a:p>
            <a:r>
              <a:rPr lang="it-IT"/>
              <a:t>Definizione del tasso di interesse sulla base dell'IRS/Euribor 6 mesi rilevato prima della stipula del contratto.</a:t>
            </a:r>
          </a:p>
          <a:p>
            <a:endParaRPr lang="it-IT"/>
          </a:p>
          <a:p>
            <a:endParaRPr lang="it-IT"/>
          </a:p>
        </p:txBody>
      </p:sp>
      <p:sp>
        <p:nvSpPr>
          <p:cNvPr id="4" name="Segnaposto contenuto 3">
            <a:extLst>
              <a:ext uri="{FF2B5EF4-FFF2-40B4-BE49-F238E27FC236}">
                <a16:creationId xmlns:a16="http://schemas.microsoft.com/office/drawing/2014/main" id="{CAA45675-C4D3-88A5-354F-BB56331B06C9}"/>
              </a:ext>
            </a:extLst>
          </p:cNvPr>
          <p:cNvSpPr>
            <a:spLocks noGrp="1"/>
          </p:cNvSpPr>
          <p:nvPr>
            <p:ph sz="quarter" idx="11"/>
          </p:nvPr>
        </p:nvSpPr>
        <p:spPr/>
        <p:txBody>
          <a:bodyPr/>
          <a:lstStyle/>
          <a:p>
            <a:endParaRPr lang="it-IT"/>
          </a:p>
        </p:txBody>
      </p:sp>
    </p:spTree>
    <p:extLst>
      <p:ext uri="{BB962C8B-B14F-4D97-AF65-F5344CB8AC3E}">
        <p14:creationId xmlns:p14="http://schemas.microsoft.com/office/powerpoint/2010/main" val="2904443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4D39FF-DB73-E878-9482-137FC9949793}"/>
              </a:ext>
            </a:extLst>
          </p:cNvPr>
          <p:cNvSpPr>
            <a:spLocks noGrp="1"/>
          </p:cNvSpPr>
          <p:nvPr>
            <p:ph type="title"/>
          </p:nvPr>
        </p:nvSpPr>
        <p:spPr/>
        <p:txBody>
          <a:bodyPr/>
          <a:lstStyle/>
          <a:p>
            <a:r>
              <a:rPr lang="it-IT"/>
              <a:t>Monitoraggio e verifica piano (se con PPI)</a:t>
            </a:r>
          </a:p>
        </p:txBody>
      </p:sp>
      <p:sp>
        <p:nvSpPr>
          <p:cNvPr id="3" name="Segnaposto contenuto 2">
            <a:extLst>
              <a:ext uri="{FF2B5EF4-FFF2-40B4-BE49-F238E27FC236}">
                <a16:creationId xmlns:a16="http://schemas.microsoft.com/office/drawing/2014/main" id="{2259E69D-D539-9846-207B-3C1251BFF78C}"/>
              </a:ext>
            </a:extLst>
          </p:cNvPr>
          <p:cNvSpPr>
            <a:spLocks noGrp="1"/>
          </p:cNvSpPr>
          <p:nvPr>
            <p:ph sz="quarter" idx="10"/>
          </p:nvPr>
        </p:nvSpPr>
        <p:spPr/>
        <p:txBody>
          <a:bodyPr/>
          <a:lstStyle/>
          <a:p>
            <a:r>
              <a:rPr lang="it-IT"/>
              <a:t>Puntuale pagamento delle rate di finanziamento,</a:t>
            </a:r>
          </a:p>
          <a:p>
            <a:r>
              <a:rPr lang="it-IT"/>
              <a:t>nel caso di richiesta del premio di primo insediamento da parte di startupper:</a:t>
            </a:r>
          </a:p>
          <a:p>
            <a:pPr lvl="1"/>
            <a:r>
              <a:rPr lang="it-IT"/>
              <a:t>mantenimento dei requisiti soggettivi,</a:t>
            </a:r>
          </a:p>
          <a:p>
            <a:pPr lvl="1"/>
            <a:r>
              <a:rPr lang="it-IT"/>
              <a:t>realizzazione del piano aziendale presentato in fase di domanda.</a:t>
            </a:r>
          </a:p>
          <a:p>
            <a:endParaRPr lang="it-IT"/>
          </a:p>
        </p:txBody>
      </p:sp>
      <p:sp>
        <p:nvSpPr>
          <p:cNvPr id="4" name="Segnaposto contenuto 3">
            <a:extLst>
              <a:ext uri="{FF2B5EF4-FFF2-40B4-BE49-F238E27FC236}">
                <a16:creationId xmlns:a16="http://schemas.microsoft.com/office/drawing/2014/main" id="{B6D6D000-AF45-BE0D-F7A4-AB1A3C490582}"/>
              </a:ext>
            </a:extLst>
          </p:cNvPr>
          <p:cNvSpPr>
            <a:spLocks noGrp="1"/>
          </p:cNvSpPr>
          <p:nvPr>
            <p:ph sz="quarter" idx="11"/>
          </p:nvPr>
        </p:nvSpPr>
        <p:spPr/>
        <p:txBody>
          <a:bodyPr/>
          <a:lstStyle/>
          <a:p>
            <a:endParaRPr lang="it-IT"/>
          </a:p>
        </p:txBody>
      </p:sp>
    </p:spTree>
    <p:extLst>
      <p:ext uri="{BB962C8B-B14F-4D97-AF65-F5344CB8AC3E}">
        <p14:creationId xmlns:p14="http://schemas.microsoft.com/office/powerpoint/2010/main" val="384930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257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AEC33F-EB1F-1BB2-2541-CF5C193279A2}"/>
              </a:ext>
            </a:extLst>
          </p:cNvPr>
          <p:cNvSpPr>
            <a:spLocks noGrp="1"/>
          </p:cNvSpPr>
          <p:nvPr>
            <p:ph type="title"/>
          </p:nvPr>
        </p:nvSpPr>
        <p:spPr/>
        <p:txBody>
          <a:bodyPr/>
          <a:lstStyle/>
          <a:p>
            <a:r>
              <a:rPr lang="it-IT"/>
              <a:t>Beneficiari</a:t>
            </a:r>
          </a:p>
        </p:txBody>
      </p:sp>
      <p:sp>
        <p:nvSpPr>
          <p:cNvPr id="3" name="Segnaposto contenuto 2">
            <a:extLst>
              <a:ext uri="{FF2B5EF4-FFF2-40B4-BE49-F238E27FC236}">
                <a16:creationId xmlns:a16="http://schemas.microsoft.com/office/drawing/2014/main" id="{4B732B3E-0839-82A7-4A7C-53D627055B00}"/>
              </a:ext>
            </a:extLst>
          </p:cNvPr>
          <p:cNvSpPr>
            <a:spLocks noGrp="1"/>
          </p:cNvSpPr>
          <p:nvPr>
            <p:ph sz="quarter" idx="10"/>
          </p:nvPr>
        </p:nvSpPr>
        <p:spPr/>
        <p:txBody>
          <a:bodyPr lIns="91440" tIns="45720" rIns="91440" bIns="45720" anchor="t"/>
          <a:lstStyle/>
          <a:p>
            <a:r>
              <a:rPr lang="it-IT" dirty="0">
                <a:latin typeface="Arial Nova Cond Light"/>
              </a:rPr>
              <a:t>Giovani startupper con esperienza (GSE)</a:t>
            </a:r>
          </a:p>
          <a:p>
            <a:pPr lvl="1"/>
            <a:r>
              <a:rPr lang="it-IT" dirty="0">
                <a:latin typeface="Arial Nova Cond Light"/>
              </a:rPr>
              <a:t>Giovani: 41 anni non compiuti alla data di presentazione della domanda</a:t>
            </a:r>
          </a:p>
          <a:p>
            <a:pPr lvl="1"/>
            <a:r>
              <a:rPr lang="it-IT" dirty="0">
                <a:latin typeface="Arial Nova Cond Light"/>
              </a:rPr>
              <a:t>Startupper. Soggetto che:</a:t>
            </a:r>
          </a:p>
          <a:p>
            <a:pPr lvl="2"/>
            <a:r>
              <a:rPr lang="it-IT" dirty="0">
                <a:latin typeface="Arial Nova Cond Light"/>
              </a:rPr>
              <a:t>non ha mai svolto l’attività di imprenditore agricolo e intende avviare una iniziativa su un terreno fornito da ISMEA, o</a:t>
            </a:r>
          </a:p>
          <a:p>
            <a:pPr lvl="2"/>
            <a:r>
              <a:rPr lang="it-IT" dirty="0">
                <a:latin typeface="Arial Nova Cond Light"/>
              </a:rPr>
              <a:t>è imprenditore agricolo da non più di sei mesi alla data di presentazione della domanda</a:t>
            </a:r>
          </a:p>
          <a:p>
            <a:pPr lvl="1"/>
            <a:r>
              <a:rPr lang="it-IT" dirty="0">
                <a:latin typeface="Arial Nova Cond Light"/>
              </a:rPr>
              <a:t>Con esperienza. Si intende, per esperienza, l’iscrizione da almeno due anni dalla data di presentazione della domanda a uno dei seguenti:</a:t>
            </a:r>
          </a:p>
          <a:p>
            <a:pPr lvl="2"/>
            <a:r>
              <a:rPr lang="it-IT" dirty="0">
                <a:latin typeface="Arial Nova Cond Light"/>
              </a:rPr>
              <a:t>INPS in qualità di coadiuvante agricolo,</a:t>
            </a:r>
          </a:p>
          <a:p>
            <a:pPr lvl="2"/>
            <a:r>
              <a:rPr lang="it-IT" dirty="0">
                <a:latin typeface="Arial Nova Cond Light"/>
              </a:rPr>
              <a:t>gestione separata INPS in qualità di amministratore/collaboratore,</a:t>
            </a:r>
          </a:p>
          <a:p>
            <a:pPr lvl="2"/>
            <a:r>
              <a:rPr lang="it-IT" dirty="0">
                <a:latin typeface="Arial Nova Cond Light"/>
              </a:rPr>
              <a:t>gestione dei lavoratori dipendenti INPS come dirigente, quadro, impiegato agricolo o operaio agricolo,</a:t>
            </a:r>
          </a:p>
          <a:p>
            <a:pPr lvl="2"/>
            <a:r>
              <a:rPr lang="it-IT" dirty="0">
                <a:latin typeface="Arial Nova Cond Light"/>
              </a:rPr>
              <a:t>gestione separata ENPAIA per i periti agrari o per gli agrotecnici, e </a:t>
            </a:r>
          </a:p>
          <a:p>
            <a:pPr lvl="2"/>
            <a:r>
              <a:rPr lang="it-IT" dirty="0">
                <a:latin typeface="Arial Nova Cond Light"/>
              </a:rPr>
              <a:t>EPAP per i dottori agronomi e forestali</a:t>
            </a:r>
          </a:p>
        </p:txBody>
      </p:sp>
      <p:sp>
        <p:nvSpPr>
          <p:cNvPr id="4" name="Segnaposto contenuto 3">
            <a:extLst>
              <a:ext uri="{FF2B5EF4-FFF2-40B4-BE49-F238E27FC236}">
                <a16:creationId xmlns:a16="http://schemas.microsoft.com/office/drawing/2014/main" id="{9C03DB1D-3ACD-AB3C-C93D-CD934E27AC4D}"/>
              </a:ext>
            </a:extLst>
          </p:cNvPr>
          <p:cNvSpPr>
            <a:spLocks noGrp="1"/>
          </p:cNvSpPr>
          <p:nvPr>
            <p:ph sz="quarter" idx="11"/>
          </p:nvPr>
        </p:nvSpPr>
        <p:spPr/>
        <p:txBody>
          <a:bodyPr/>
          <a:lstStyle/>
          <a:p>
            <a:endParaRPr lang="it-IT"/>
          </a:p>
        </p:txBody>
      </p:sp>
    </p:spTree>
    <p:extLst>
      <p:ext uri="{BB962C8B-B14F-4D97-AF65-F5344CB8AC3E}">
        <p14:creationId xmlns:p14="http://schemas.microsoft.com/office/powerpoint/2010/main" val="2985103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847ACD-4175-F8E6-FC92-254B9CCAA1FF}"/>
              </a:ext>
            </a:extLst>
          </p:cNvPr>
          <p:cNvSpPr>
            <a:spLocks noGrp="1"/>
          </p:cNvSpPr>
          <p:nvPr>
            <p:ph type="title"/>
          </p:nvPr>
        </p:nvSpPr>
        <p:spPr/>
        <p:txBody>
          <a:bodyPr/>
          <a:lstStyle/>
          <a:p>
            <a:r>
              <a:rPr lang="it-IT"/>
              <a:t>Beneficiari</a:t>
            </a:r>
          </a:p>
        </p:txBody>
      </p:sp>
      <p:sp>
        <p:nvSpPr>
          <p:cNvPr id="3" name="Segnaposto contenuto 2">
            <a:extLst>
              <a:ext uri="{FF2B5EF4-FFF2-40B4-BE49-F238E27FC236}">
                <a16:creationId xmlns:a16="http://schemas.microsoft.com/office/drawing/2014/main" id="{A6FED73C-DE97-D50F-A90A-A6EFCF8CA99E}"/>
              </a:ext>
            </a:extLst>
          </p:cNvPr>
          <p:cNvSpPr>
            <a:spLocks noGrp="1"/>
          </p:cNvSpPr>
          <p:nvPr>
            <p:ph sz="quarter" idx="10"/>
          </p:nvPr>
        </p:nvSpPr>
        <p:spPr/>
        <p:txBody>
          <a:bodyPr/>
          <a:lstStyle/>
          <a:p>
            <a:r>
              <a:rPr lang="it-IT"/>
              <a:t>Giovani startupper con titolo (GST)</a:t>
            </a:r>
          </a:p>
          <a:p>
            <a:pPr lvl="1"/>
            <a:r>
              <a:rPr lang="it-IT"/>
              <a:t>Giovani: 35 anni non compiuti alla data di presentazione della domanda</a:t>
            </a:r>
          </a:p>
          <a:p>
            <a:pPr lvl="1"/>
            <a:r>
              <a:rPr lang="it-IT"/>
              <a:t>Startupper. Soggetto che:</a:t>
            </a:r>
          </a:p>
          <a:p>
            <a:pPr lvl="2"/>
            <a:r>
              <a:rPr lang="it-IT"/>
              <a:t>non ha mai svolto l’attività di imprenditore agricolo ed intende avviare una iniziativa su un terreno fornito da ISMEA, o</a:t>
            </a:r>
          </a:p>
          <a:p>
            <a:pPr lvl="2"/>
            <a:r>
              <a:rPr lang="it-IT"/>
              <a:t>è imprenditore agricolo da non più di sei mesi alla data di presentazione della domanda</a:t>
            </a:r>
          </a:p>
          <a:p>
            <a:pPr lvl="1"/>
            <a:r>
              <a:rPr lang="it-IT"/>
              <a:t>Con titolo. Che abbia conseguito uno dei seguenti titoli di studio:</a:t>
            </a:r>
          </a:p>
          <a:p>
            <a:pPr lvl="2"/>
            <a:r>
              <a:rPr lang="it-IT"/>
              <a:t>diploma rilasciato da istituto tecnico agrario e professionale per l’agricoltura</a:t>
            </a:r>
          </a:p>
          <a:p>
            <a:pPr lvl="2"/>
            <a:r>
              <a:rPr lang="it-IT"/>
              <a:t>laurea triennale o magistrale con indirizzo scientifico-tecnologico o di scienze economiche.</a:t>
            </a:r>
          </a:p>
        </p:txBody>
      </p:sp>
      <p:sp>
        <p:nvSpPr>
          <p:cNvPr id="4" name="Segnaposto contenuto 3">
            <a:extLst>
              <a:ext uri="{FF2B5EF4-FFF2-40B4-BE49-F238E27FC236}">
                <a16:creationId xmlns:a16="http://schemas.microsoft.com/office/drawing/2014/main" id="{C2755F4B-23B9-2D62-FBA8-26950F69AC61}"/>
              </a:ext>
            </a:extLst>
          </p:cNvPr>
          <p:cNvSpPr>
            <a:spLocks noGrp="1"/>
          </p:cNvSpPr>
          <p:nvPr>
            <p:ph sz="quarter" idx="11"/>
          </p:nvPr>
        </p:nvSpPr>
        <p:spPr/>
        <p:txBody>
          <a:bodyPr/>
          <a:lstStyle/>
          <a:p>
            <a:endParaRPr lang="it-IT"/>
          </a:p>
        </p:txBody>
      </p:sp>
    </p:spTree>
    <p:extLst>
      <p:ext uri="{BB962C8B-B14F-4D97-AF65-F5344CB8AC3E}">
        <p14:creationId xmlns:p14="http://schemas.microsoft.com/office/powerpoint/2010/main" val="38985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847ACD-4175-F8E6-FC92-254B9CCAA1FF}"/>
              </a:ext>
            </a:extLst>
          </p:cNvPr>
          <p:cNvSpPr>
            <a:spLocks noGrp="1"/>
          </p:cNvSpPr>
          <p:nvPr>
            <p:ph type="title"/>
          </p:nvPr>
        </p:nvSpPr>
        <p:spPr/>
        <p:txBody>
          <a:bodyPr/>
          <a:lstStyle/>
          <a:p>
            <a:r>
              <a:rPr lang="it-IT"/>
              <a:t>Beneficiari</a:t>
            </a:r>
          </a:p>
        </p:txBody>
      </p:sp>
      <p:sp>
        <p:nvSpPr>
          <p:cNvPr id="3" name="Segnaposto contenuto 2">
            <a:extLst>
              <a:ext uri="{FF2B5EF4-FFF2-40B4-BE49-F238E27FC236}">
                <a16:creationId xmlns:a16="http://schemas.microsoft.com/office/drawing/2014/main" id="{A6FED73C-DE97-D50F-A90A-A6EFCF8CA99E}"/>
              </a:ext>
            </a:extLst>
          </p:cNvPr>
          <p:cNvSpPr>
            <a:spLocks noGrp="1"/>
          </p:cNvSpPr>
          <p:nvPr>
            <p:ph sz="quarter" idx="10"/>
          </p:nvPr>
        </p:nvSpPr>
        <p:spPr/>
        <p:txBody>
          <a:bodyPr/>
          <a:lstStyle/>
          <a:p>
            <a:r>
              <a:rPr lang="it-IT"/>
              <a:t>Imprenditore Agricolo Attivo è un soggetto che, da almeno due anni alla data della presentazione della domanda:</a:t>
            </a:r>
          </a:p>
          <a:p>
            <a:pPr lvl="1"/>
            <a:r>
              <a:rPr lang="it-IT"/>
              <a:t>risulti iscritto alla Camera di Commercio nella sezione agricola ed alla gestione previdenziale agricola (IAP/CD), e </a:t>
            </a:r>
          </a:p>
          <a:p>
            <a:pPr lvl="1"/>
            <a:r>
              <a:rPr lang="it-IT"/>
              <a:t>conduca terreni agricoli, come riscontrabile dai titoli di conduzione registrati o dal Fascicolo Aziendale.</a:t>
            </a:r>
          </a:p>
          <a:p>
            <a:r>
              <a:rPr lang="it-IT"/>
              <a:t>Startupper è un soggetto che non risulta iscritto alla Camera di Commercio nella sezione agricola né alla gestione previdenziale agricola (IAP/CD) da più di sei mesi alla data della presentazione della domanda.</a:t>
            </a:r>
          </a:p>
          <a:p>
            <a:pPr lvl="1"/>
            <a:endParaRPr lang="it-IT"/>
          </a:p>
          <a:p>
            <a:pPr lvl="1"/>
            <a:endParaRPr lang="it-IT"/>
          </a:p>
        </p:txBody>
      </p:sp>
      <p:sp>
        <p:nvSpPr>
          <p:cNvPr id="4" name="Segnaposto contenuto 3">
            <a:extLst>
              <a:ext uri="{FF2B5EF4-FFF2-40B4-BE49-F238E27FC236}">
                <a16:creationId xmlns:a16="http://schemas.microsoft.com/office/drawing/2014/main" id="{D8666929-7072-6449-D0F6-E4712CFDF7B7}"/>
              </a:ext>
            </a:extLst>
          </p:cNvPr>
          <p:cNvSpPr>
            <a:spLocks noGrp="1"/>
          </p:cNvSpPr>
          <p:nvPr>
            <p:ph sz="quarter" idx="11"/>
          </p:nvPr>
        </p:nvSpPr>
        <p:spPr/>
        <p:txBody>
          <a:bodyPr/>
          <a:lstStyle/>
          <a:p>
            <a:endParaRPr lang="it-IT" dirty="0"/>
          </a:p>
        </p:txBody>
      </p:sp>
    </p:spTree>
    <p:extLst>
      <p:ext uri="{BB962C8B-B14F-4D97-AF65-F5344CB8AC3E}">
        <p14:creationId xmlns:p14="http://schemas.microsoft.com/office/powerpoint/2010/main" val="2217283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98972F-558C-12A2-2C59-6F2E8014D431}"/>
              </a:ext>
            </a:extLst>
          </p:cNvPr>
          <p:cNvSpPr>
            <a:spLocks noGrp="1"/>
          </p:cNvSpPr>
          <p:nvPr>
            <p:ph type="title"/>
          </p:nvPr>
        </p:nvSpPr>
        <p:spPr>
          <a:xfrm>
            <a:off x="838200" y="365125"/>
            <a:ext cx="10515600" cy="594522"/>
          </a:xfrm>
        </p:spPr>
        <p:txBody>
          <a:bodyPr/>
          <a:lstStyle/>
          <a:p>
            <a:r>
              <a:rPr lang="it-IT" dirty="0"/>
              <a:t>Titoli di studio</a:t>
            </a:r>
          </a:p>
        </p:txBody>
      </p:sp>
      <p:sp>
        <p:nvSpPr>
          <p:cNvPr id="5" name="Segnaposto contenuto 4">
            <a:extLst>
              <a:ext uri="{FF2B5EF4-FFF2-40B4-BE49-F238E27FC236}">
                <a16:creationId xmlns:a16="http://schemas.microsoft.com/office/drawing/2014/main" id="{3B3EC7B9-06BD-DA04-34C4-AAEA78A245D8}"/>
              </a:ext>
            </a:extLst>
          </p:cNvPr>
          <p:cNvSpPr>
            <a:spLocks noGrp="1"/>
          </p:cNvSpPr>
          <p:nvPr>
            <p:ph sz="half" idx="1"/>
          </p:nvPr>
        </p:nvSpPr>
        <p:spPr/>
        <p:txBody>
          <a:bodyPr/>
          <a:lstStyle/>
          <a:p>
            <a:r>
              <a:rPr lang="it-IT" sz="2800" dirty="0"/>
              <a:t>DPR 88/2010, “Regolamento recante norme per il riordino degli istituti tecnici”.</a:t>
            </a:r>
          </a:p>
          <a:p>
            <a:r>
              <a:rPr lang="it-IT" sz="2800" dirty="0"/>
              <a:t>Codice C8 “Agraria, Agroalimentare e Agroindustria” e conosce le seguenti Articolazioni:</a:t>
            </a:r>
          </a:p>
          <a:p>
            <a:pPr lvl="1"/>
            <a:r>
              <a:rPr lang="it-IT" sz="2400" dirty="0"/>
              <a:t>“Produzioni e trasformazioni”, “Gestione dell’ambiente e del territorio”</a:t>
            </a:r>
          </a:p>
          <a:p>
            <a:pPr lvl="1"/>
            <a:r>
              <a:rPr lang="it-IT" sz="2400" dirty="0"/>
              <a:t>“Viticoltura ed enologia” </a:t>
            </a:r>
          </a:p>
        </p:txBody>
      </p:sp>
      <p:sp>
        <p:nvSpPr>
          <p:cNvPr id="11" name="Segnaposto contenuto 10">
            <a:extLst>
              <a:ext uri="{FF2B5EF4-FFF2-40B4-BE49-F238E27FC236}">
                <a16:creationId xmlns:a16="http://schemas.microsoft.com/office/drawing/2014/main" id="{C2423EB3-41ED-15DE-0981-A4FFE31EE7E9}"/>
              </a:ext>
            </a:extLst>
          </p:cNvPr>
          <p:cNvSpPr>
            <a:spLocks noGrp="1"/>
          </p:cNvSpPr>
          <p:nvPr>
            <p:ph sz="half" idx="2"/>
          </p:nvPr>
        </p:nvSpPr>
        <p:spPr/>
        <p:txBody>
          <a:bodyPr/>
          <a:lstStyle/>
          <a:p>
            <a:r>
              <a:rPr lang="it-IT" sz="2800" dirty="0"/>
              <a:t>Alle quali sono stati dichiarati equipollenti i seguenti percorsi degli istituti tecnici previsti dall’ordinamento previgente:</a:t>
            </a:r>
          </a:p>
          <a:p>
            <a:pPr lvl="1"/>
            <a:r>
              <a:rPr lang="it-IT" sz="2400" dirty="0"/>
              <a:t>ISTITUTO TECNICO INDUSTRIALE - Tecnologie alimentari - Indirizzo generale, e </a:t>
            </a:r>
          </a:p>
          <a:p>
            <a:pPr lvl="1"/>
            <a:r>
              <a:rPr lang="it-IT" sz="2400" dirty="0"/>
              <a:t>ISTITUTO TECNICO AGRARIO - Progetti sperimentali  e Corso per viticoltura ed enologia.</a:t>
            </a:r>
            <a:r>
              <a:rPr lang="it-IT" sz="2800" dirty="0"/>
              <a:t> </a:t>
            </a:r>
          </a:p>
          <a:p>
            <a:endParaRPr lang="it-IT" sz="2800" dirty="0"/>
          </a:p>
          <a:p>
            <a:endParaRPr lang="it-IT" sz="2800" dirty="0"/>
          </a:p>
        </p:txBody>
      </p:sp>
      <p:sp>
        <p:nvSpPr>
          <p:cNvPr id="17" name="Segnaposto contenuto 16">
            <a:extLst>
              <a:ext uri="{FF2B5EF4-FFF2-40B4-BE49-F238E27FC236}">
                <a16:creationId xmlns:a16="http://schemas.microsoft.com/office/drawing/2014/main" id="{142E8946-93E9-5660-331C-11C99B65B689}"/>
              </a:ext>
            </a:extLst>
          </p:cNvPr>
          <p:cNvSpPr>
            <a:spLocks noGrp="1"/>
          </p:cNvSpPr>
          <p:nvPr>
            <p:ph sz="quarter" idx="11"/>
          </p:nvPr>
        </p:nvSpPr>
        <p:spPr/>
        <p:txBody>
          <a:bodyPr/>
          <a:lstStyle/>
          <a:p>
            <a:r>
              <a:rPr lang="it-IT" sz="1800" dirty="0"/>
              <a:t>ISTITUTI TECNICI AGRARI</a:t>
            </a:r>
            <a:endParaRPr lang="it-IT" dirty="0"/>
          </a:p>
        </p:txBody>
      </p:sp>
    </p:spTree>
    <p:extLst>
      <p:ext uri="{BB962C8B-B14F-4D97-AF65-F5344CB8AC3E}">
        <p14:creationId xmlns:p14="http://schemas.microsoft.com/office/powerpoint/2010/main" val="884266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98972F-558C-12A2-2C59-6F2E8014D431}"/>
              </a:ext>
            </a:extLst>
          </p:cNvPr>
          <p:cNvSpPr>
            <a:spLocks noGrp="1"/>
          </p:cNvSpPr>
          <p:nvPr>
            <p:ph type="title"/>
          </p:nvPr>
        </p:nvSpPr>
        <p:spPr>
          <a:xfrm>
            <a:off x="838200" y="365125"/>
            <a:ext cx="10515600" cy="594522"/>
          </a:xfrm>
        </p:spPr>
        <p:txBody>
          <a:bodyPr/>
          <a:lstStyle/>
          <a:p>
            <a:r>
              <a:rPr lang="it-IT" dirty="0"/>
              <a:t>Titoli di studio</a:t>
            </a:r>
          </a:p>
        </p:txBody>
      </p:sp>
      <p:sp>
        <p:nvSpPr>
          <p:cNvPr id="5" name="Segnaposto contenuto 4">
            <a:extLst>
              <a:ext uri="{FF2B5EF4-FFF2-40B4-BE49-F238E27FC236}">
                <a16:creationId xmlns:a16="http://schemas.microsoft.com/office/drawing/2014/main" id="{3B3EC7B9-06BD-DA04-34C4-AAEA78A245D8}"/>
              </a:ext>
            </a:extLst>
          </p:cNvPr>
          <p:cNvSpPr>
            <a:spLocks noGrp="1"/>
          </p:cNvSpPr>
          <p:nvPr>
            <p:ph sz="quarter" idx="10"/>
          </p:nvPr>
        </p:nvSpPr>
        <p:spPr/>
        <p:txBody>
          <a:bodyPr/>
          <a:lstStyle/>
          <a:p>
            <a:r>
              <a:rPr lang="it-IT" sz="2800" dirty="0"/>
              <a:t>Dlgs 61/2017, “Revisione dei percorsi dell'istruzione professionale”.</a:t>
            </a:r>
          </a:p>
          <a:p>
            <a:r>
              <a:rPr lang="it-IT" sz="2800" dirty="0"/>
              <a:t>Gli istituti professionali sono caratterizzati da undici indirizzi di studio, quello agrario è </a:t>
            </a:r>
            <a:r>
              <a:rPr lang="it-IT" sz="2800" dirty="0" err="1"/>
              <a:t>nomenclato</a:t>
            </a:r>
            <a:r>
              <a:rPr lang="it-IT" sz="2800" dirty="0"/>
              <a:t> “Agricoltura, sviluppo rurale, valorizzazione dei prodotti del territorio e gestione delle risorse forestali e montane”.</a:t>
            </a:r>
          </a:p>
          <a:p>
            <a:endParaRPr lang="it-IT" sz="2800" dirty="0"/>
          </a:p>
        </p:txBody>
      </p:sp>
      <p:sp>
        <p:nvSpPr>
          <p:cNvPr id="11" name="Segnaposto contenuto 10">
            <a:extLst>
              <a:ext uri="{FF2B5EF4-FFF2-40B4-BE49-F238E27FC236}">
                <a16:creationId xmlns:a16="http://schemas.microsoft.com/office/drawing/2014/main" id="{C2423EB3-41ED-15DE-0981-A4FFE31EE7E9}"/>
              </a:ext>
            </a:extLst>
          </p:cNvPr>
          <p:cNvSpPr>
            <a:spLocks noGrp="1"/>
          </p:cNvSpPr>
          <p:nvPr>
            <p:ph sz="quarter" idx="11"/>
          </p:nvPr>
        </p:nvSpPr>
        <p:spPr>
          <a:xfrm>
            <a:off x="838200" y="973386"/>
            <a:ext cx="10515600" cy="249299"/>
          </a:xfrm>
          <a:prstGeom prst="rect">
            <a:avLst/>
          </a:prstGeom>
        </p:spPr>
        <p:txBody>
          <a:bodyPr/>
          <a:lstStyle/>
          <a:p>
            <a:r>
              <a:rPr lang="it-IT" dirty="0"/>
              <a:t>ISTITUTI PROFESSIONALI AGRARI</a:t>
            </a:r>
          </a:p>
        </p:txBody>
      </p:sp>
    </p:spTree>
    <p:extLst>
      <p:ext uri="{BB962C8B-B14F-4D97-AF65-F5344CB8AC3E}">
        <p14:creationId xmlns:p14="http://schemas.microsoft.com/office/powerpoint/2010/main" val="945123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760675-71EE-66E8-5114-BB39A202549C}"/>
              </a:ext>
            </a:extLst>
          </p:cNvPr>
          <p:cNvSpPr>
            <a:spLocks noGrp="1"/>
          </p:cNvSpPr>
          <p:nvPr>
            <p:ph type="title"/>
          </p:nvPr>
        </p:nvSpPr>
        <p:spPr>
          <a:xfrm>
            <a:off x="838200" y="365125"/>
            <a:ext cx="10515600" cy="594522"/>
          </a:xfrm>
        </p:spPr>
        <p:txBody>
          <a:bodyPr/>
          <a:lstStyle/>
          <a:p>
            <a:r>
              <a:rPr lang="it-IT" dirty="0"/>
              <a:t>Titoli di studio</a:t>
            </a:r>
            <a:endParaRPr lang="it-IT" sz="2800" dirty="0"/>
          </a:p>
        </p:txBody>
      </p:sp>
      <p:sp>
        <p:nvSpPr>
          <p:cNvPr id="6" name="Rectangle 1">
            <a:extLst>
              <a:ext uri="{FF2B5EF4-FFF2-40B4-BE49-F238E27FC236}">
                <a16:creationId xmlns:a16="http://schemas.microsoft.com/office/drawing/2014/main" id="{18129E14-81CB-1FCA-BADA-FDA79D4BBCB4}"/>
              </a:ext>
            </a:extLst>
          </p:cNvPr>
          <p:cNvSpPr>
            <a:spLocks noGrp="1" noChangeArrowheads="1"/>
          </p:cNvSpPr>
          <p:nvPr>
            <p:ph sz="half" idx="1"/>
          </p:nvPr>
        </p:nvSpPr>
        <p:spPr/>
        <p:txBody>
          <a:bodyPr/>
          <a:lstStyle/>
          <a:p>
            <a:pPr lvl="0"/>
            <a:r>
              <a:rPr lang="it-IT" altLang="it-IT" sz="1600"/>
              <a:t>L-13 Scienze biologiche</a:t>
            </a:r>
          </a:p>
          <a:p>
            <a:pPr lvl="0"/>
            <a:r>
              <a:rPr lang="it-IT" altLang="it-IT" sz="1600"/>
              <a:t>L-17 Scienze dell'architettura</a:t>
            </a:r>
          </a:p>
          <a:p>
            <a:pPr lvl="0"/>
            <a:r>
              <a:rPr lang="it-IT" altLang="it-IT" sz="1600"/>
              <a:t>L-2 Biotecnologie</a:t>
            </a:r>
          </a:p>
          <a:p>
            <a:pPr lvl="0"/>
            <a:r>
              <a:rPr lang="it-IT" altLang="it-IT" sz="1600"/>
              <a:t>L-21 Scienze della pianificazione territoriale, urbanistica, paesaggistica e ambientale</a:t>
            </a:r>
          </a:p>
          <a:p>
            <a:pPr lvl="0"/>
            <a:r>
              <a:rPr lang="it-IT" altLang="it-IT" sz="1600"/>
              <a:t>L-22 Scienze delle attività motorie e sportive</a:t>
            </a:r>
          </a:p>
          <a:p>
            <a:pPr lvl="0"/>
            <a:r>
              <a:rPr lang="it-IT" altLang="it-IT" sz="1600"/>
              <a:t>L-23 Scienze e tecniche dell'edilizia</a:t>
            </a:r>
          </a:p>
          <a:p>
            <a:pPr lvl="0"/>
            <a:r>
              <a:rPr lang="it-IT" altLang="it-IT" sz="1600"/>
              <a:t>L-25 Scienze e tecnologie agrarie e forestali</a:t>
            </a:r>
          </a:p>
          <a:p>
            <a:pPr lvl="0"/>
            <a:r>
              <a:rPr lang="it-IT" altLang="it-IT" sz="1600"/>
              <a:t>L-26 Scienze e tecnologie alimentari</a:t>
            </a:r>
          </a:p>
          <a:p>
            <a:pPr lvl="0"/>
            <a:r>
              <a:rPr lang="it-IT" altLang="it-IT" sz="1600"/>
              <a:t>L-27 Scienze e tecnologie chimiche</a:t>
            </a:r>
          </a:p>
          <a:p>
            <a:pPr lvl="0"/>
            <a:r>
              <a:rPr lang="it-IT" altLang="it-IT" sz="1600"/>
              <a:t>L-28 Scienze e tecnologie della navigazione</a:t>
            </a:r>
          </a:p>
          <a:p>
            <a:r>
              <a:rPr lang="it-IT" altLang="it-IT" sz="1600"/>
              <a:t>L-29 Scienze e tecnologie farmaceutiche</a:t>
            </a:r>
          </a:p>
        </p:txBody>
      </p:sp>
      <p:sp>
        <p:nvSpPr>
          <p:cNvPr id="5" name="Segnaposto contenuto 4">
            <a:extLst>
              <a:ext uri="{FF2B5EF4-FFF2-40B4-BE49-F238E27FC236}">
                <a16:creationId xmlns:a16="http://schemas.microsoft.com/office/drawing/2014/main" id="{E32518B6-06D7-BD90-7B83-189B616B669A}"/>
              </a:ext>
            </a:extLst>
          </p:cNvPr>
          <p:cNvSpPr>
            <a:spLocks noGrp="1"/>
          </p:cNvSpPr>
          <p:nvPr>
            <p:ph sz="half" idx="2"/>
          </p:nvPr>
        </p:nvSpPr>
        <p:spPr/>
        <p:txBody>
          <a:bodyPr/>
          <a:lstStyle/>
          <a:p>
            <a:r>
              <a:rPr lang="it-IT" altLang="it-IT" sz="1600"/>
              <a:t>L-30 Scienze e tecnologie fisiche</a:t>
            </a:r>
          </a:p>
          <a:p>
            <a:pPr lvl="0"/>
            <a:r>
              <a:rPr lang="it-IT" altLang="it-IT" sz="1600"/>
              <a:t>L-31 Scienze e tecnologie informatiche</a:t>
            </a:r>
          </a:p>
          <a:p>
            <a:pPr lvl="0"/>
            <a:r>
              <a:rPr lang="it-IT" altLang="it-IT" sz="1600"/>
              <a:t>L-32 Scienze e tecnologie per l'ambiente e la natura</a:t>
            </a:r>
          </a:p>
          <a:p>
            <a:pPr lvl="0"/>
            <a:r>
              <a:rPr lang="it-IT" altLang="it-IT" sz="1600"/>
              <a:t>L-34 Scienze geologiche</a:t>
            </a:r>
          </a:p>
          <a:p>
            <a:pPr lvl="0"/>
            <a:r>
              <a:rPr lang="it-IT" altLang="it-IT" sz="1600"/>
              <a:t>L-35 Scienze matematiche</a:t>
            </a:r>
          </a:p>
          <a:p>
            <a:pPr lvl="0"/>
            <a:r>
              <a:rPr lang="it-IT" altLang="it-IT" sz="1600"/>
              <a:t>L-38 Scienze zootecniche e tecnologie delle produzioni animali</a:t>
            </a:r>
          </a:p>
          <a:p>
            <a:pPr lvl="0"/>
            <a:r>
              <a:rPr lang="it-IT" altLang="it-IT" sz="1600"/>
              <a:t>L-4 Disegno industriale</a:t>
            </a:r>
          </a:p>
          <a:p>
            <a:pPr lvl="0"/>
            <a:r>
              <a:rPr lang="it-IT" altLang="it-IT" sz="1600"/>
              <a:t>L-41 Statistica</a:t>
            </a:r>
          </a:p>
          <a:p>
            <a:pPr lvl="0"/>
            <a:r>
              <a:rPr lang="it-IT" altLang="it-IT" sz="1600"/>
              <a:t>L-43 Tecnologie per la conservazione e il restauro dei beni culturali</a:t>
            </a:r>
          </a:p>
          <a:p>
            <a:pPr lvl="0"/>
            <a:r>
              <a:rPr lang="it-IT" altLang="it-IT" sz="1600"/>
              <a:t>L-7 Ingegneria civile e ambientale</a:t>
            </a:r>
          </a:p>
          <a:p>
            <a:pPr lvl="0"/>
            <a:r>
              <a:rPr lang="it-IT" altLang="it-IT" sz="1600"/>
              <a:t>L-8 Ingegneria dell'informazione</a:t>
            </a:r>
          </a:p>
          <a:p>
            <a:pPr lvl="0"/>
            <a:r>
              <a:rPr lang="it-IT" altLang="it-IT" sz="1600"/>
              <a:t>L-9 Ingegneria industriale.</a:t>
            </a:r>
          </a:p>
          <a:p>
            <a:endParaRPr lang="it-IT" sz="1600"/>
          </a:p>
        </p:txBody>
      </p:sp>
      <p:sp>
        <p:nvSpPr>
          <p:cNvPr id="3" name="Segnaposto contenuto 2">
            <a:extLst>
              <a:ext uri="{FF2B5EF4-FFF2-40B4-BE49-F238E27FC236}">
                <a16:creationId xmlns:a16="http://schemas.microsoft.com/office/drawing/2014/main" id="{E9DE07F0-FE1A-FB33-91B2-122EFB5B7A75}"/>
              </a:ext>
            </a:extLst>
          </p:cNvPr>
          <p:cNvSpPr>
            <a:spLocks noGrp="1"/>
          </p:cNvSpPr>
          <p:nvPr>
            <p:ph sz="quarter" idx="11"/>
          </p:nvPr>
        </p:nvSpPr>
        <p:spPr/>
        <p:txBody>
          <a:bodyPr/>
          <a:lstStyle/>
          <a:p>
            <a:r>
              <a:rPr lang="it-IT" sz="1800" dirty="0"/>
              <a:t>LAUREE triennali CON INDIRIZZO SCIENTIFICO TECNOLOGICO</a:t>
            </a:r>
            <a:endParaRPr lang="it-IT" dirty="0"/>
          </a:p>
        </p:txBody>
      </p:sp>
    </p:spTree>
    <p:extLst>
      <p:ext uri="{BB962C8B-B14F-4D97-AF65-F5344CB8AC3E}">
        <p14:creationId xmlns:p14="http://schemas.microsoft.com/office/powerpoint/2010/main" val="376161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73AC4A-1F1A-F6B1-CD44-7B751E0ED08A}"/>
              </a:ext>
            </a:extLst>
          </p:cNvPr>
          <p:cNvSpPr>
            <a:spLocks noGrp="1"/>
          </p:cNvSpPr>
          <p:nvPr>
            <p:ph type="title"/>
          </p:nvPr>
        </p:nvSpPr>
        <p:spPr>
          <a:xfrm>
            <a:off x="838200" y="365125"/>
            <a:ext cx="10515600" cy="594522"/>
          </a:xfrm>
        </p:spPr>
        <p:txBody>
          <a:bodyPr/>
          <a:lstStyle/>
          <a:p>
            <a:r>
              <a:rPr lang="it-IT" dirty="0"/>
              <a:t>Titoli di studio</a:t>
            </a:r>
            <a:endParaRPr lang="it-IT" sz="2800" dirty="0"/>
          </a:p>
        </p:txBody>
      </p:sp>
      <p:sp>
        <p:nvSpPr>
          <p:cNvPr id="5" name="Rectangle 1">
            <a:extLst>
              <a:ext uri="{FF2B5EF4-FFF2-40B4-BE49-F238E27FC236}">
                <a16:creationId xmlns:a16="http://schemas.microsoft.com/office/drawing/2014/main" id="{41A19283-3CEC-3F33-F03D-FE570FA35336}"/>
              </a:ext>
            </a:extLst>
          </p:cNvPr>
          <p:cNvSpPr>
            <a:spLocks noGrp="1" noChangeArrowheads="1"/>
          </p:cNvSpPr>
          <p:nvPr>
            <p:ph sz="half" idx="1"/>
          </p:nvPr>
        </p:nvSpPr>
        <p:spPr/>
        <p:txBody>
          <a:bodyPr/>
          <a:lstStyle/>
          <a:p>
            <a:pPr lvl="0"/>
            <a:r>
              <a:rPr lang="it-IT" altLang="it-IT" sz="1800"/>
              <a:t>LM-3 Architettura del paesaggio</a:t>
            </a:r>
          </a:p>
          <a:p>
            <a:pPr lvl="0"/>
            <a:r>
              <a:rPr lang="it-IT" altLang="it-IT" sz="1800"/>
              <a:t>LM-4 Architettura e ingegneria edile-architettura</a:t>
            </a:r>
          </a:p>
          <a:p>
            <a:pPr lvl="0"/>
            <a:r>
              <a:rPr lang="it-IT" altLang="it-IT" sz="1800"/>
              <a:t>LM-6 Biologia</a:t>
            </a:r>
          </a:p>
          <a:p>
            <a:pPr lvl="0"/>
            <a:r>
              <a:rPr lang="it-IT" altLang="it-IT" sz="1800"/>
              <a:t>LM-7 Biotecnologie agrarie</a:t>
            </a:r>
          </a:p>
          <a:p>
            <a:pPr lvl="0"/>
            <a:r>
              <a:rPr lang="it-IT" altLang="it-IT" sz="1800"/>
              <a:t>LM-8 Biotecnologie industriali</a:t>
            </a:r>
          </a:p>
          <a:p>
            <a:pPr lvl="0"/>
            <a:r>
              <a:rPr lang="it-IT" altLang="it-IT" sz="1800"/>
              <a:t>LM-9 Biotecnologie mediche, veterinarie e farmaceutiche</a:t>
            </a:r>
          </a:p>
          <a:p>
            <a:pPr lvl="0"/>
            <a:r>
              <a:rPr lang="it-IT" altLang="it-IT" sz="1800"/>
              <a:t>LM-10 Conservazione dei beni architettonici e ambientali</a:t>
            </a:r>
          </a:p>
          <a:p>
            <a:pPr lvl="0"/>
            <a:r>
              <a:rPr lang="it-IT" altLang="it-IT" sz="1800"/>
              <a:t>LM-11 Conservazione e restauro dei beni culturali</a:t>
            </a:r>
          </a:p>
        </p:txBody>
      </p:sp>
      <p:sp>
        <p:nvSpPr>
          <p:cNvPr id="4" name="Segnaposto contenuto 3">
            <a:extLst>
              <a:ext uri="{FF2B5EF4-FFF2-40B4-BE49-F238E27FC236}">
                <a16:creationId xmlns:a16="http://schemas.microsoft.com/office/drawing/2014/main" id="{6EF62248-DB43-C00A-AF5C-CD3C8C319F4D}"/>
              </a:ext>
            </a:extLst>
          </p:cNvPr>
          <p:cNvSpPr>
            <a:spLocks noGrp="1"/>
          </p:cNvSpPr>
          <p:nvPr>
            <p:ph sz="half" idx="2"/>
          </p:nvPr>
        </p:nvSpPr>
        <p:spPr/>
        <p:txBody>
          <a:bodyPr/>
          <a:lstStyle/>
          <a:p>
            <a:r>
              <a:rPr lang="it-IT" altLang="it-IT" sz="1800"/>
              <a:t>LM-12 Design</a:t>
            </a:r>
          </a:p>
          <a:p>
            <a:pPr lvl="0"/>
            <a:r>
              <a:rPr lang="it-IT" altLang="it-IT" sz="1800"/>
              <a:t>LM-17 Fisica</a:t>
            </a:r>
          </a:p>
          <a:p>
            <a:pPr lvl="0"/>
            <a:r>
              <a:rPr lang="it-IT" altLang="it-IT" sz="1800"/>
              <a:t>LM-18 Informatica</a:t>
            </a:r>
          </a:p>
          <a:p>
            <a:pPr lvl="0"/>
            <a:r>
              <a:rPr lang="it-IT" altLang="it-IT" sz="1800"/>
              <a:t>LM-20 Ingegneria aerospaziale e astronautica</a:t>
            </a:r>
          </a:p>
          <a:p>
            <a:pPr lvl="0"/>
            <a:r>
              <a:rPr lang="it-IT" altLang="it-IT" sz="1800"/>
              <a:t>LM-21 Ingegneria biomedica</a:t>
            </a:r>
          </a:p>
          <a:p>
            <a:pPr lvl="0"/>
            <a:r>
              <a:rPr lang="it-IT" altLang="it-IT" sz="1800"/>
              <a:t>LM-22 Ingegneria chimica</a:t>
            </a:r>
          </a:p>
          <a:p>
            <a:pPr lvl="0"/>
            <a:r>
              <a:rPr lang="it-IT" altLang="it-IT" sz="1800"/>
              <a:t>LM-23 Ingegneria civile</a:t>
            </a:r>
          </a:p>
          <a:p>
            <a:pPr lvl="0"/>
            <a:r>
              <a:rPr lang="it-IT" altLang="it-IT" sz="1800"/>
              <a:t>LM-24 Ingegneria dei sistemi edilizi</a:t>
            </a:r>
          </a:p>
          <a:p>
            <a:pPr lvl="0"/>
            <a:r>
              <a:rPr lang="it-IT" altLang="it-IT" sz="1800"/>
              <a:t>LM-25 Ingegneria dell'automazione</a:t>
            </a:r>
          </a:p>
          <a:p>
            <a:pPr marL="0" indent="0">
              <a:buNone/>
            </a:pPr>
            <a:endParaRPr lang="it-IT" sz="1800"/>
          </a:p>
        </p:txBody>
      </p:sp>
      <p:sp>
        <p:nvSpPr>
          <p:cNvPr id="10" name="Segnaposto contenuto 9">
            <a:extLst>
              <a:ext uri="{FF2B5EF4-FFF2-40B4-BE49-F238E27FC236}">
                <a16:creationId xmlns:a16="http://schemas.microsoft.com/office/drawing/2014/main" id="{2FED46A8-A957-3C2B-87A1-F4516879F480}"/>
              </a:ext>
            </a:extLst>
          </p:cNvPr>
          <p:cNvSpPr>
            <a:spLocks noGrp="1"/>
          </p:cNvSpPr>
          <p:nvPr>
            <p:ph sz="half" idx="10"/>
          </p:nvPr>
        </p:nvSpPr>
        <p:spPr/>
        <p:txBody>
          <a:bodyPr/>
          <a:lstStyle/>
          <a:p>
            <a:r>
              <a:rPr lang="it-IT" altLang="it-IT" sz="1800"/>
              <a:t>LM-26 Ingegneria della sicurezza</a:t>
            </a:r>
          </a:p>
          <a:p>
            <a:pPr lvl="0"/>
            <a:r>
              <a:rPr lang="it-IT" altLang="it-IT" sz="1800"/>
              <a:t>LM-27 Ingegneria delle telecomunicazioni</a:t>
            </a:r>
          </a:p>
          <a:p>
            <a:pPr lvl="0"/>
            <a:r>
              <a:rPr lang="it-IT" altLang="it-IT" sz="1800"/>
              <a:t>LM-28 Ingegneria elettrica</a:t>
            </a:r>
          </a:p>
          <a:p>
            <a:pPr lvl="0"/>
            <a:r>
              <a:rPr lang="it-IT" altLang="it-IT" sz="1800"/>
              <a:t>LM-29 Ingegneria elettronica</a:t>
            </a:r>
          </a:p>
          <a:p>
            <a:pPr lvl="0"/>
            <a:r>
              <a:rPr lang="it-IT" altLang="it-IT" sz="1800"/>
              <a:t>LM-30 Ingegneria energetica e nucleare</a:t>
            </a:r>
          </a:p>
          <a:p>
            <a:pPr lvl="0"/>
            <a:r>
              <a:rPr lang="it-IT" altLang="it-IT" sz="1800"/>
              <a:t>LM-31 Ingegneria gestionale</a:t>
            </a:r>
          </a:p>
          <a:p>
            <a:pPr lvl="0"/>
            <a:r>
              <a:rPr lang="it-IT" altLang="it-IT" sz="1800"/>
              <a:t>LM-32 Ingegneria informatica</a:t>
            </a:r>
          </a:p>
          <a:p>
            <a:pPr lvl="0"/>
            <a:r>
              <a:rPr lang="it-IT" altLang="it-IT" sz="1800"/>
              <a:t>LM-33 Ingegneria meccanica</a:t>
            </a:r>
          </a:p>
          <a:p>
            <a:pPr lvl="0"/>
            <a:r>
              <a:rPr lang="it-IT" altLang="it-IT" sz="1800"/>
              <a:t>LM-34 Ingegneria navale</a:t>
            </a:r>
          </a:p>
          <a:p>
            <a:endParaRPr lang="it-IT" sz="1800"/>
          </a:p>
        </p:txBody>
      </p:sp>
      <p:sp>
        <p:nvSpPr>
          <p:cNvPr id="3" name="Segnaposto contenuto 2">
            <a:extLst>
              <a:ext uri="{FF2B5EF4-FFF2-40B4-BE49-F238E27FC236}">
                <a16:creationId xmlns:a16="http://schemas.microsoft.com/office/drawing/2014/main" id="{B45E1CA2-2EBC-DBAA-0824-B4D011B1174D}"/>
              </a:ext>
            </a:extLst>
          </p:cNvPr>
          <p:cNvSpPr>
            <a:spLocks noGrp="1"/>
          </p:cNvSpPr>
          <p:nvPr>
            <p:ph sz="quarter" idx="11"/>
          </p:nvPr>
        </p:nvSpPr>
        <p:spPr/>
        <p:txBody>
          <a:bodyPr/>
          <a:lstStyle/>
          <a:p>
            <a:r>
              <a:rPr lang="it-IT" sz="1800" dirty="0"/>
              <a:t>LAUREE magistrali CON INDIRIZZO SCIENTIFICO TECNOLOGICO (1)</a:t>
            </a:r>
            <a:endParaRPr lang="it-IT" dirty="0"/>
          </a:p>
        </p:txBody>
      </p:sp>
    </p:spTree>
    <p:extLst>
      <p:ext uri="{BB962C8B-B14F-4D97-AF65-F5344CB8AC3E}">
        <p14:creationId xmlns:p14="http://schemas.microsoft.com/office/powerpoint/2010/main" val="1356449320"/>
      </p:ext>
    </p:extLst>
  </p:cSld>
  <p:clrMapOvr>
    <a:masterClrMapping/>
  </p:clrMapOvr>
</p:sld>
</file>

<file path=ppt/theme/theme1.xml><?xml version="1.0" encoding="utf-8"?>
<a:theme xmlns:a="http://schemas.openxmlformats.org/drawingml/2006/main" name="20220902_FormatISMEA">
  <a:themeElements>
    <a:clrScheme name="Arancione ross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902_FormatISMEA" id="{FE45D16C-05FD-430B-A0D6-D64E55E07E8C}" vid="{79760286-5342-48D0-8402-330948A09DC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20220902_FormatISMEA</Template>
  <TotalTime>0</TotalTime>
  <Words>2324</Words>
  <Application>Microsoft Office PowerPoint</Application>
  <PresentationFormat>Widescreen</PresentationFormat>
  <Paragraphs>254</Paragraphs>
  <Slides>27</Slides>
  <Notes>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27</vt:i4>
      </vt:variant>
    </vt:vector>
  </HeadingPairs>
  <TitlesOfParts>
    <vt:vector size="36" baseType="lpstr">
      <vt:lpstr>Arial</vt:lpstr>
      <vt:lpstr>Arial Nova</vt:lpstr>
      <vt:lpstr>Arial Nova Cond</vt:lpstr>
      <vt:lpstr>Arial Nova Cond Light</vt:lpstr>
      <vt:lpstr>Arial Nova Light</vt:lpstr>
      <vt:lpstr>Bahnschrift Light</vt:lpstr>
      <vt:lpstr>Bahnschrift Light Condensed</vt:lpstr>
      <vt:lpstr>Calibri</vt:lpstr>
      <vt:lpstr>20220902_FormatISMEA</vt:lpstr>
      <vt:lpstr>Nuovo Fondiario ISMEA</vt:lpstr>
      <vt:lpstr>Beneficiari</vt:lpstr>
      <vt:lpstr>Beneficiari</vt:lpstr>
      <vt:lpstr>Beneficiari</vt:lpstr>
      <vt:lpstr>Beneficiari</vt:lpstr>
      <vt:lpstr>Titoli di studio</vt:lpstr>
      <vt:lpstr>Titoli di studio</vt:lpstr>
      <vt:lpstr>Titoli di studio</vt:lpstr>
      <vt:lpstr>Titoli di studio</vt:lpstr>
      <vt:lpstr>Titoli di studio</vt:lpstr>
      <vt:lpstr>Titoli di studio  </vt:lpstr>
      <vt:lpstr>Requisiti venditori e richiedenti</vt:lpstr>
      <vt:lpstr>Operazione</vt:lpstr>
      <vt:lpstr>Stanziamento</vt:lpstr>
      <vt:lpstr>Finanziamento</vt:lpstr>
      <vt:lpstr>Condizioni</vt:lpstr>
      <vt:lpstr>Revisione del tasso</vt:lpstr>
      <vt:lpstr>Agevolazioni</vt:lpstr>
      <vt:lpstr>Calcolo del premio di primo insediamento</vt:lpstr>
      <vt:lpstr>Presentazione della domanda</vt:lpstr>
      <vt:lpstr>Cause di esclusione 1/2</vt:lpstr>
      <vt:lpstr>Cause di esclusione 2/2</vt:lpstr>
      <vt:lpstr>Processo</vt:lpstr>
      <vt:lpstr>Istruttoria Tecnica</vt:lpstr>
      <vt:lpstr>Istruttoria Legale e Stipula</vt:lpstr>
      <vt:lpstr>Monitoraggio e verifica piano (se con PPI)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Nuovo Fondiario ISMEA</dc:title>
  <dc:creator>Giorgio Venceslai</dc:creator>
  <cp:lastModifiedBy>Fabrizio Failli</cp:lastModifiedBy>
  <cp:revision>2</cp:revision>
  <dcterms:created xsi:type="dcterms:W3CDTF">2022-06-22T11:51:03Z</dcterms:created>
  <dcterms:modified xsi:type="dcterms:W3CDTF">2022-09-25T16:52:01Z</dcterms:modified>
</cp:coreProperties>
</file>